
<file path=[Content_Types].xml><?xml version="1.0" encoding="utf-8"?>
<Types xmlns="http://schemas.openxmlformats.org/package/2006/content-types">
  <Default Extension="jpeg" ContentType="image/jpeg"/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83" r:id="rId2"/>
    <p:sldId id="303" r:id="rId3"/>
    <p:sldId id="304" r:id="rId4"/>
    <p:sldId id="305" r:id="rId5"/>
    <p:sldId id="306" r:id="rId6"/>
    <p:sldId id="307" r:id="rId7"/>
    <p:sldId id="290" r:id="rId8"/>
    <p:sldId id="308" r:id="rId9"/>
    <p:sldId id="295" r:id="rId10"/>
    <p:sldId id="296" r:id="rId11"/>
    <p:sldId id="298" r:id="rId12"/>
    <p:sldId id="299" r:id="rId13"/>
    <p:sldId id="300" r:id="rId14"/>
    <p:sldId id="301" r:id="rId15"/>
    <p:sldId id="302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165"/>
    <a:srgbClr val="77243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96A81B4-1293-F367-DC71-7D617726ECEF}" v="9" dt="2024-08-14T09:25:18.117"/>
    <p1510:client id="{5B8854D5-BC60-C791-E9B7-C0408A0AA471}" v="16" dt="2024-08-14T09:18:09.10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>
        <p:scale>
          <a:sx n="75" d="100"/>
          <a:sy n="75" d="100"/>
        </p:scale>
        <p:origin x="252" y="-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uest User" userId="S::urn:spo:anon#0c641ad85dbf1090e3f75832da0cea85c6847caeff3474efab59457e91c4ea8f::" providerId="AD" clId="Web-{5B8854D5-BC60-C791-E9B7-C0408A0AA471}"/>
    <pc:docChg chg="modSld">
      <pc:chgData name="Guest User" userId="S::urn:spo:anon#0c641ad85dbf1090e3f75832da0cea85c6847caeff3474efab59457e91c4ea8f::" providerId="AD" clId="Web-{5B8854D5-BC60-C791-E9B7-C0408A0AA471}" dt="2024-08-14T09:18:09.108" v="10"/>
      <pc:docMkLst>
        <pc:docMk/>
      </pc:docMkLst>
      <pc:sldChg chg="modSp">
        <pc:chgData name="Guest User" userId="S::urn:spo:anon#0c641ad85dbf1090e3f75832da0cea85c6847caeff3474efab59457e91c4ea8f::" providerId="AD" clId="Web-{5B8854D5-BC60-C791-E9B7-C0408A0AA471}" dt="2024-08-14T09:16:53.591" v="3" actId="20577"/>
        <pc:sldMkLst>
          <pc:docMk/>
          <pc:sldMk cId="2471073996" sldId="266"/>
        </pc:sldMkLst>
        <pc:spChg chg="mod">
          <ac:chgData name="Guest User" userId="S::urn:spo:anon#0c641ad85dbf1090e3f75832da0cea85c6847caeff3474efab59457e91c4ea8f::" providerId="AD" clId="Web-{5B8854D5-BC60-C791-E9B7-C0408A0AA471}" dt="2024-08-14T09:16:53.591" v="3" actId="20577"/>
          <ac:spMkLst>
            <pc:docMk/>
            <pc:sldMk cId="2471073996" sldId="266"/>
            <ac:spMk id="5" creationId="{A9B0F235-C1B8-78A0-E9B9-1322915874F2}"/>
          </ac:spMkLst>
        </pc:spChg>
      </pc:sldChg>
      <pc:sldChg chg="modSp">
        <pc:chgData name="Guest User" userId="S::urn:spo:anon#0c641ad85dbf1090e3f75832da0cea85c6847caeff3474efab59457e91c4ea8f::" providerId="AD" clId="Web-{5B8854D5-BC60-C791-E9B7-C0408A0AA471}" dt="2024-08-14T09:17:17.029" v="4"/>
        <pc:sldMkLst>
          <pc:docMk/>
          <pc:sldMk cId="1962003848" sldId="288"/>
        </pc:sldMkLst>
        <pc:spChg chg="mod">
          <ac:chgData name="Guest User" userId="S::urn:spo:anon#0c641ad85dbf1090e3f75832da0cea85c6847caeff3474efab59457e91c4ea8f::" providerId="AD" clId="Web-{5B8854D5-BC60-C791-E9B7-C0408A0AA471}" dt="2024-08-14T09:17:17.029" v="4"/>
          <ac:spMkLst>
            <pc:docMk/>
            <pc:sldMk cId="1962003848" sldId="288"/>
            <ac:spMk id="5" creationId="{A9B0F235-C1B8-78A0-E9B9-1322915874F2}"/>
          </ac:spMkLst>
        </pc:spChg>
      </pc:sldChg>
      <pc:sldChg chg="modSp">
        <pc:chgData name="Guest User" userId="S::urn:spo:anon#0c641ad85dbf1090e3f75832da0cea85c6847caeff3474efab59457e91c4ea8f::" providerId="AD" clId="Web-{5B8854D5-BC60-C791-E9B7-C0408A0AA471}" dt="2024-08-14T09:17:30.435" v="6" actId="20577"/>
        <pc:sldMkLst>
          <pc:docMk/>
          <pc:sldMk cId="912914133" sldId="299"/>
        </pc:sldMkLst>
        <pc:spChg chg="mod">
          <ac:chgData name="Guest User" userId="S::urn:spo:anon#0c641ad85dbf1090e3f75832da0cea85c6847caeff3474efab59457e91c4ea8f::" providerId="AD" clId="Web-{5B8854D5-BC60-C791-E9B7-C0408A0AA471}" dt="2024-08-14T09:17:30.435" v="6" actId="20577"/>
          <ac:spMkLst>
            <pc:docMk/>
            <pc:sldMk cId="912914133" sldId="299"/>
            <ac:spMk id="9" creationId="{1B04374F-0AA9-4378-79C1-FC10F61F4AE9}"/>
          </ac:spMkLst>
        </pc:spChg>
      </pc:sldChg>
      <pc:sldChg chg="modSp">
        <pc:chgData name="Guest User" userId="S::urn:spo:anon#0c641ad85dbf1090e3f75832da0cea85c6847caeff3474efab59457e91c4ea8f::" providerId="AD" clId="Web-{5B8854D5-BC60-C791-E9B7-C0408A0AA471}" dt="2024-08-14T09:18:09.108" v="10"/>
        <pc:sldMkLst>
          <pc:docMk/>
          <pc:sldMk cId="3127740710" sldId="300"/>
        </pc:sldMkLst>
        <pc:spChg chg="mod">
          <ac:chgData name="Guest User" userId="S::urn:spo:anon#0c641ad85dbf1090e3f75832da0cea85c6847caeff3474efab59457e91c4ea8f::" providerId="AD" clId="Web-{5B8854D5-BC60-C791-E9B7-C0408A0AA471}" dt="2024-08-14T09:18:09.108" v="10"/>
          <ac:spMkLst>
            <pc:docMk/>
            <pc:sldMk cId="3127740710" sldId="300"/>
            <ac:spMk id="9" creationId="{1B04374F-0AA9-4378-79C1-FC10F61F4AE9}"/>
          </ac:spMkLst>
        </pc:spChg>
      </pc:sldChg>
    </pc:docChg>
  </pc:docChgLst>
  <pc:docChgLst>
    <pc:chgData name="Guest User" userId="S::urn:spo:anon#0c641ad85dbf1090e3f75832da0cea85c6847caeff3474efab59457e91c4ea8f::" providerId="AD" clId="Web-{596A81B4-1293-F367-DC71-7D617726ECEF}"/>
    <pc:docChg chg="modSld">
      <pc:chgData name="Guest User" userId="S::urn:spo:anon#0c641ad85dbf1090e3f75832da0cea85c6847caeff3474efab59457e91c4ea8f::" providerId="AD" clId="Web-{596A81B4-1293-F367-DC71-7D617726ECEF}" dt="2024-08-14T09:25:18.117" v="3" actId="20577"/>
      <pc:docMkLst>
        <pc:docMk/>
      </pc:docMkLst>
      <pc:sldChg chg="modSp">
        <pc:chgData name="Guest User" userId="S::urn:spo:anon#0c641ad85dbf1090e3f75832da0cea85c6847caeff3474efab59457e91c4ea8f::" providerId="AD" clId="Web-{596A81B4-1293-F367-DC71-7D617726ECEF}" dt="2024-08-14T09:22:10.364" v="0" actId="1076"/>
        <pc:sldMkLst>
          <pc:docMk/>
          <pc:sldMk cId="683549557" sldId="283"/>
        </pc:sldMkLst>
        <pc:picChg chg="mod">
          <ac:chgData name="Guest User" userId="S::urn:spo:anon#0c641ad85dbf1090e3f75832da0cea85c6847caeff3474efab59457e91c4ea8f::" providerId="AD" clId="Web-{596A81B4-1293-F367-DC71-7D617726ECEF}" dt="2024-08-14T09:22:10.364" v="0" actId="1076"/>
          <ac:picMkLst>
            <pc:docMk/>
            <pc:sldMk cId="683549557" sldId="283"/>
            <ac:picMk id="10" creationId="{B3ACB844-8443-37DD-526A-AAFAA2DBC6D3}"/>
          </ac:picMkLst>
        </pc:picChg>
      </pc:sldChg>
      <pc:sldChg chg="modSp">
        <pc:chgData name="Guest User" userId="S::urn:spo:anon#0c641ad85dbf1090e3f75832da0cea85c6847caeff3474efab59457e91c4ea8f::" providerId="AD" clId="Web-{596A81B4-1293-F367-DC71-7D617726ECEF}" dt="2024-08-14T09:22:16.614" v="1" actId="20577"/>
        <pc:sldMkLst>
          <pc:docMk/>
          <pc:sldMk cId="4108983101" sldId="294"/>
        </pc:sldMkLst>
        <pc:spChg chg="mod">
          <ac:chgData name="Guest User" userId="S::urn:spo:anon#0c641ad85dbf1090e3f75832da0cea85c6847caeff3474efab59457e91c4ea8f::" providerId="AD" clId="Web-{596A81B4-1293-F367-DC71-7D617726ECEF}" dt="2024-08-14T09:22:16.614" v="1" actId="20577"/>
          <ac:spMkLst>
            <pc:docMk/>
            <pc:sldMk cId="4108983101" sldId="294"/>
            <ac:spMk id="9" creationId="{1B04374F-0AA9-4378-79C1-FC10F61F4AE9}"/>
          </ac:spMkLst>
        </pc:spChg>
      </pc:sldChg>
      <pc:sldChg chg="modSp">
        <pc:chgData name="Guest User" userId="S::urn:spo:anon#0c641ad85dbf1090e3f75832da0cea85c6847caeff3474efab59457e91c4ea8f::" providerId="AD" clId="Web-{596A81B4-1293-F367-DC71-7D617726ECEF}" dt="2024-08-14T09:25:18.117" v="3" actId="20577"/>
        <pc:sldMkLst>
          <pc:docMk/>
          <pc:sldMk cId="912914133" sldId="299"/>
        </pc:sldMkLst>
        <pc:spChg chg="mod">
          <ac:chgData name="Guest User" userId="S::urn:spo:anon#0c641ad85dbf1090e3f75832da0cea85c6847caeff3474efab59457e91c4ea8f::" providerId="AD" clId="Web-{596A81B4-1293-F367-DC71-7D617726ECEF}" dt="2024-08-14T09:25:18.117" v="3" actId="20577"/>
          <ac:spMkLst>
            <pc:docMk/>
            <pc:sldMk cId="912914133" sldId="299"/>
            <ac:spMk id="9" creationId="{1B04374F-0AA9-4378-79C1-FC10F61F4AE9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86A43A-A60A-443E-AAA5-74FA4733793B}" type="datetimeFigureOut">
              <a:rPr lang="en-US" smtClean="0"/>
              <a:t>8/3/2025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1675EE-4FD7-448D-A795-3EBB729428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0658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E1675EE-4FD7-448D-A795-3EBB729428A1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14728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83861B-D6EF-D529-B26D-BE3A84E094C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C07F4A1-1FAC-5C77-3685-1EF1B67F5ED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1B9A9A-A747-74E7-2767-F57D94BDE5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34DD8-D6AB-45D8-BC44-C1F7DE461018}" type="datetimeFigureOut">
              <a:rPr lang="en-IN" smtClean="0"/>
              <a:t>02-08-2025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BCC42B-3C33-40D5-281F-FFC97A18F4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B866F7-82B5-1C0C-D7B2-51273E84A6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5AA33-3E82-4E85-954F-1BF57EEBF4E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4714904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EDDE4B-76FD-34DC-09C8-83C1EBA343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FF280CF-8681-6754-03C8-200BE4236A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98AE00-86CB-0808-303E-A101071D18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34DD8-D6AB-45D8-BC44-C1F7DE461018}" type="datetimeFigureOut">
              <a:rPr lang="en-IN" smtClean="0"/>
              <a:t>02-08-2025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9E2959-EE89-D821-4299-AA442ECBCF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FB6E81-17C8-B935-3C58-BA4181B4CB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5AA33-3E82-4E85-954F-1BF57EEBF4E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2650679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D4659EE-4FF2-FF36-2C74-89868C5F531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42EF37-AD41-DBF5-4B80-7D920327792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C87B03-F5F1-CFDA-E300-302DE36A5F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34DD8-D6AB-45D8-BC44-C1F7DE461018}" type="datetimeFigureOut">
              <a:rPr lang="en-IN" smtClean="0"/>
              <a:t>02-08-2025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040426-EBFF-DF1B-39E2-3EE1CBFE79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0235DF-FDE3-CF85-46C6-553FF46406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5AA33-3E82-4E85-954F-1BF57EEBF4E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3941161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CA41BE-DBEB-D66C-8780-5C19F82B72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23A703-8522-B65D-A10F-94FDCFB11E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07A9B6-532D-4CA3-061F-CFB3AF9A1A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34DD8-D6AB-45D8-BC44-C1F7DE461018}" type="datetimeFigureOut">
              <a:rPr lang="en-IN" smtClean="0"/>
              <a:t>02-08-2025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A63A31-E671-A4AA-6AC3-CE85EC9D15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3DD5C5-4DE9-3F36-28CF-19746624D0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5AA33-3E82-4E85-954F-1BF57EEBF4E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9256480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16B092-B899-6BDB-B976-4182B915BA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69D1D44-FEFD-E807-EAF9-676C4739C1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B3AAA9-A5C9-2046-30B4-C414408454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34DD8-D6AB-45D8-BC44-C1F7DE461018}" type="datetimeFigureOut">
              <a:rPr lang="en-IN" smtClean="0"/>
              <a:t>02-08-2025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382815-8DB6-0719-0FEE-AD29D9381A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AE9BAB-6ADE-C56E-2DAD-BF8C5345EA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5AA33-3E82-4E85-954F-1BF57EEBF4E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7355338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B5F866-40F4-D229-D22F-9620D58A18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3AC783-52AE-BDB9-1842-F9B893A8E3A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6811C2-204A-8559-FAE0-04548D90D57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21AE3DC-9C22-54D8-D08D-95FAA4E30D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34DD8-D6AB-45D8-BC44-C1F7DE461018}" type="datetimeFigureOut">
              <a:rPr lang="en-IN" smtClean="0"/>
              <a:t>02-08-2025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0083F93-AD2C-451D-20B7-4BBEB89199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7BAC019-3398-31E0-2055-CA2AF5466F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5AA33-3E82-4E85-954F-1BF57EEBF4E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0752407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100C5A-6BF3-F8DE-A796-85FD5E6D36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7A42F92-E644-87AF-639A-CAC2148774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CF7A241-EAEA-13FE-3E6E-A247A2C7772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418185C-BDFF-F6B4-2BC3-A8AEFB90E5C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ECB4BDB-1030-9446-3D5C-F3970E37B96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7242B5B-AF38-E82F-3D64-B61733F4E8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34DD8-D6AB-45D8-BC44-C1F7DE461018}" type="datetimeFigureOut">
              <a:rPr lang="en-IN" smtClean="0"/>
              <a:t>02-08-2025</a:t>
            </a:fld>
            <a:endParaRPr lang="en-IN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1FB9402-517C-7A28-5E55-150F0D2BC8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4BB2CE0-C709-930B-59D5-7FFD863864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5AA33-3E82-4E85-954F-1BF57EEBF4E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7375952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AB0970-3231-3365-6C9E-DD4F4A6667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E3C2003-1505-0B40-611C-2D9A663A6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34DD8-D6AB-45D8-BC44-C1F7DE461018}" type="datetimeFigureOut">
              <a:rPr lang="en-IN" smtClean="0"/>
              <a:t>02-08-2025</a:t>
            </a:fld>
            <a:endParaRPr lang="en-IN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EBA4954-E93A-2CBA-A1FB-02980A352B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1BD89DF-F9FD-4BF9-5E71-93C1C1B7BF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5AA33-3E82-4E85-954F-1BF57EEBF4E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9480866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71C2694-A3B5-F9CC-3F92-0973349068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34DD8-D6AB-45D8-BC44-C1F7DE461018}" type="datetimeFigureOut">
              <a:rPr lang="en-IN" smtClean="0"/>
              <a:t>02-08-2025</a:t>
            </a:fld>
            <a:endParaRPr lang="en-IN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7672482-0CD8-017D-1A9F-90821FA766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832143-4465-F7F1-D64E-2B63426B07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5AA33-3E82-4E85-954F-1BF57EEBF4E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1761120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7E97A0-8296-71BD-E407-605D54C167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8F7362-E36D-D155-5BFD-752FB50B82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CFB291F-4F9B-6396-A2CF-F63ED8B320E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D330401-5439-052D-5A2F-84E31FC5CE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34DD8-D6AB-45D8-BC44-C1F7DE461018}" type="datetimeFigureOut">
              <a:rPr lang="en-IN" smtClean="0"/>
              <a:t>02-08-2025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E911E71-AA52-9A86-FEB8-8F20CD7C1D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D9A3619-813C-A163-A403-EB2B19A537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5AA33-3E82-4E85-954F-1BF57EEBF4E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7581483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7A0318-73A3-1B27-3D05-4AFF9A6603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B9FB7C0-E310-7894-410E-D6F336FF483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6FFF939-8245-46CF-CA37-795F331C6EF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5B828B3-3B5C-C5C7-6551-A09D74DE5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34DD8-D6AB-45D8-BC44-C1F7DE461018}" type="datetimeFigureOut">
              <a:rPr lang="en-IN" smtClean="0"/>
              <a:t>02-08-2025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EBF2BA0-635B-7DBD-1DDB-987B5710CC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CBE3844-A11A-32FC-C204-315078DDDC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5AA33-3E82-4E85-954F-1BF57EEBF4E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0893385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3B60674-35DA-6ABA-5A4E-FD4710F80D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5675D40-1FED-CA96-C9BE-1D6E2D7938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296ED6-D332-7B4B-7074-AE20E9EB8D4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3634DD8-D6AB-45D8-BC44-C1F7DE461018}" type="datetimeFigureOut">
              <a:rPr lang="en-IN" smtClean="0"/>
              <a:t>02-08-2025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B3F3E1-05EE-936B-D7BA-E432560EB7A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31C354-CF52-0137-88DA-1081EF23F8F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FC5AA33-3E82-4E85-954F-1BF57EEBF4E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8913154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B337FD-FA9A-8290-D384-376759B8B9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F06628-AC09-003E-22DA-8F0707555AF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8DBACD0-733E-8DB0-5C54-1A1F44CAE63F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>
              <a:solidFill>
                <a:srgbClr val="004165"/>
              </a:solidFill>
            </a:endParaRP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563090B7-67CC-8AA7-0406-B0359D66B913}"/>
              </a:ext>
            </a:extLst>
          </p:cNvPr>
          <p:cNvSpPr txBox="1">
            <a:spLocks/>
          </p:cNvSpPr>
          <p:nvPr/>
        </p:nvSpPr>
        <p:spPr>
          <a:xfrm>
            <a:off x="2086113" y="3719164"/>
            <a:ext cx="7891346" cy="559586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3200" dirty="0">
                <a:solidFill>
                  <a:srgbClr val="004165"/>
                </a:solidFill>
                <a:latin typeface="Gotham" panose="02000504050000020004" pitchFamily="2" charset="0"/>
              </a:rPr>
              <a:t>Club/Area/Division</a:t>
            </a:r>
          </a:p>
        </p:txBody>
      </p:sp>
      <p:sp>
        <p:nvSpPr>
          <p:cNvPr id="6" name="Text Placeholder 1">
            <a:extLst>
              <a:ext uri="{FF2B5EF4-FFF2-40B4-BE49-F238E27FC236}">
                <a16:creationId xmlns:a16="http://schemas.microsoft.com/office/drawing/2014/main" id="{536085C8-3435-6F7A-03A9-5EE2B30AAEF3}"/>
              </a:ext>
            </a:extLst>
          </p:cNvPr>
          <p:cNvSpPr txBox="1">
            <a:spLocks/>
          </p:cNvSpPr>
          <p:nvPr/>
        </p:nvSpPr>
        <p:spPr>
          <a:xfrm>
            <a:off x="1257300" y="2743116"/>
            <a:ext cx="9677400" cy="986966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IN" sz="5400" spc="-5" dirty="0">
                <a:latin typeface="Gotham" panose="02000504050000020004" pitchFamily="2" charset="0"/>
              </a:rPr>
              <a:t>Humorous Speech </a:t>
            </a:r>
            <a:r>
              <a:rPr lang="en-US" sz="5400" spc="-5" dirty="0">
                <a:latin typeface="Gotham" panose="02000504050000020004" pitchFamily="2" charset="0"/>
              </a:rPr>
              <a:t>Contest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59A2FBEE-4C9E-CAEE-BE0D-1EC140F83F83}"/>
              </a:ext>
            </a:extLst>
          </p:cNvPr>
          <p:cNvCxnSpPr/>
          <p:nvPr/>
        </p:nvCxnSpPr>
        <p:spPr>
          <a:xfrm>
            <a:off x="1484670" y="2281084"/>
            <a:ext cx="9379974" cy="0"/>
          </a:xfrm>
          <a:prstGeom prst="line">
            <a:avLst/>
          </a:prstGeom>
          <a:ln>
            <a:solidFill>
              <a:srgbClr val="004165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DA88F0C9-0EA9-7F88-37EB-6A2E6CB46A94}"/>
              </a:ext>
            </a:extLst>
          </p:cNvPr>
          <p:cNvSpPr txBox="1">
            <a:spLocks/>
          </p:cNvSpPr>
          <p:nvPr/>
        </p:nvSpPr>
        <p:spPr>
          <a:xfrm>
            <a:off x="1983177" y="4528374"/>
            <a:ext cx="7891346" cy="559586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3600" b="1" dirty="0">
                <a:solidFill>
                  <a:srgbClr val="004165"/>
                </a:solidFill>
                <a:latin typeface="Gotham" panose="02000504050000020004" pitchFamily="2" charset="0"/>
              </a:rPr>
              <a:t>Contestants Briefing</a:t>
            </a:r>
          </a:p>
          <a:p>
            <a:pPr marL="0" indent="0" algn="ctr">
              <a:buNone/>
            </a:pPr>
            <a:r>
              <a:rPr lang="en-US" sz="2000" dirty="0">
                <a:solidFill>
                  <a:srgbClr val="004165"/>
                </a:solidFill>
                <a:latin typeface="Gotham" panose="02000504050000020004" pitchFamily="2" charset="0"/>
              </a:rPr>
              <a:t>Date</a:t>
            </a:r>
          </a:p>
        </p:txBody>
      </p:sp>
      <p:pic>
        <p:nvPicPr>
          <p:cNvPr id="10" name="Picture 9" descr="A black background with blue and red text&#10;&#10;Description automatically generated">
            <a:extLst>
              <a:ext uri="{FF2B5EF4-FFF2-40B4-BE49-F238E27FC236}">
                <a16:creationId xmlns:a16="http://schemas.microsoft.com/office/drawing/2014/main" id="{B3ACB844-8443-37DD-526A-AAFAA2DBC6D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7842" y="-1209476"/>
            <a:ext cx="3892266" cy="46379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354955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29F65BC-F8F6-0B95-5A00-26076267F3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6"/>
            <a:ext cx="11009671" cy="1031056"/>
          </a:xfrm>
        </p:spPr>
        <p:txBody>
          <a:bodyPr/>
          <a:lstStyle/>
          <a:p>
            <a:r>
              <a:rPr lang="en-IN" sz="4400" b="1" spc="-5" dirty="0">
                <a:latin typeface="Gotham" panose="02000504050000020004" pitchFamily="2" charset="0"/>
              </a:rPr>
              <a:t>Technical Failure</a:t>
            </a:r>
            <a:endParaRPr lang="en-IN" b="1" dirty="0">
              <a:solidFill>
                <a:srgbClr val="004165"/>
              </a:solidFill>
              <a:latin typeface="Gotham" panose="02000504050000020004" pitchFamily="2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44664D2-86C3-F380-D8C5-A617C645485D}"/>
              </a:ext>
            </a:extLst>
          </p:cNvPr>
          <p:cNvSpPr/>
          <p:nvPr/>
        </p:nvSpPr>
        <p:spPr>
          <a:xfrm>
            <a:off x="0" y="0"/>
            <a:ext cx="353962" cy="6858000"/>
          </a:xfrm>
          <a:prstGeom prst="rect">
            <a:avLst/>
          </a:prstGeom>
          <a:solidFill>
            <a:srgbClr val="00416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>
              <a:solidFill>
                <a:srgbClr val="004165"/>
              </a:solidFill>
            </a:endParaRPr>
          </a:p>
        </p:txBody>
      </p:sp>
      <p:pic>
        <p:nvPicPr>
          <p:cNvPr id="7" name="Picture 6" descr="A black background with blue and red text&#10;&#10;Description automatically generated">
            <a:extLst>
              <a:ext uri="{FF2B5EF4-FFF2-40B4-BE49-F238E27FC236}">
                <a16:creationId xmlns:a16="http://schemas.microsoft.com/office/drawing/2014/main" id="{C52B29F8-F181-5FD1-D6DB-90402B6CB28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9842" y="3851434"/>
            <a:ext cx="3892266" cy="5037050"/>
          </a:xfrm>
          <a:prstGeom prst="rect">
            <a:avLst/>
          </a:prstGeom>
        </p:spPr>
      </p:pic>
      <p:sp>
        <p:nvSpPr>
          <p:cNvPr id="2" name="object 3">
            <a:extLst>
              <a:ext uri="{FF2B5EF4-FFF2-40B4-BE49-F238E27FC236}">
                <a16:creationId xmlns:a16="http://schemas.microsoft.com/office/drawing/2014/main" id="{6E913208-22B4-E334-A8D6-67A73C676FDA}"/>
              </a:ext>
            </a:extLst>
          </p:cNvPr>
          <p:cNvSpPr txBox="1"/>
          <p:nvPr/>
        </p:nvSpPr>
        <p:spPr>
          <a:xfrm>
            <a:off x="1067597" y="1639111"/>
            <a:ext cx="9905203" cy="1472198"/>
          </a:xfrm>
          <a:prstGeom prst="rect">
            <a:avLst/>
          </a:prstGeom>
        </p:spPr>
        <p:txBody>
          <a:bodyPr vert="horz" wrap="square" lIns="0" tIns="86360" rIns="0" bIns="0" rtlCol="0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en-US" b="0" i="0" u="none" strike="noStrike" baseline="0" dirty="0">
                <a:solidFill>
                  <a:srgbClr val="000000"/>
                </a:solidFill>
                <a:latin typeface="Arial MT"/>
              </a:rPr>
              <a:t>If the contest cannot continue due to an unresolved circumstance, it may be postponed to a future date.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endParaRPr lang="en-US" dirty="0">
              <a:solidFill>
                <a:srgbClr val="000000"/>
              </a:solidFill>
              <a:latin typeface="Arial MT"/>
            </a:endParaRP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en-US" b="0" i="0" u="none" strike="noStrike" baseline="0" dirty="0">
                <a:solidFill>
                  <a:srgbClr val="000000"/>
                </a:solidFill>
                <a:latin typeface="Arial MT"/>
              </a:rPr>
              <a:t>If either timer loses connection or encounters a technical failure during a contestant’s performance, the affected contestant will be granted an additional 30 seconds.</a:t>
            </a:r>
            <a:endParaRPr lang="en-US" dirty="0">
              <a:latin typeface="Arial MT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778D391-E4C1-5453-4152-296BE3825C9E}"/>
              </a:ext>
            </a:extLst>
          </p:cNvPr>
          <p:cNvSpPr txBox="1"/>
          <p:nvPr/>
        </p:nvSpPr>
        <p:spPr>
          <a:xfrm>
            <a:off x="42121" y="6102302"/>
            <a:ext cx="37100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600" b="1" dirty="0">
                <a:solidFill>
                  <a:srgbClr val="004165"/>
                </a:solidFill>
                <a:latin typeface="Gotham" panose="02000504050000020004" pitchFamily="2" charset="0"/>
              </a:rPr>
              <a:t>DISTRICT 98</a:t>
            </a:r>
          </a:p>
          <a:p>
            <a:pPr algn="ctr"/>
            <a:r>
              <a:rPr lang="en-IN" sz="1600" b="1" dirty="0">
                <a:solidFill>
                  <a:srgbClr val="004165"/>
                </a:solidFill>
                <a:latin typeface="Gotham" panose="02000504050000020004" pitchFamily="2" charset="0"/>
              </a:rPr>
              <a:t>#celebrating10yearsofsuccessfulyou</a:t>
            </a:r>
          </a:p>
        </p:txBody>
      </p:sp>
    </p:spTree>
    <p:extLst>
      <p:ext uri="{BB962C8B-B14F-4D97-AF65-F5344CB8AC3E}">
        <p14:creationId xmlns:p14="http://schemas.microsoft.com/office/powerpoint/2010/main" val="32206619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29F65BC-F8F6-0B95-5A00-26076267F3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6"/>
            <a:ext cx="11009671" cy="1031056"/>
          </a:xfrm>
        </p:spPr>
        <p:txBody>
          <a:bodyPr/>
          <a:lstStyle/>
          <a:p>
            <a:r>
              <a:rPr lang="en-IN" sz="4400" b="1" spc="-5" dirty="0">
                <a:latin typeface="Gotham" panose="02000504050000020004" pitchFamily="2" charset="0"/>
              </a:rPr>
              <a:t>Protests</a:t>
            </a:r>
            <a:endParaRPr lang="en-IN" b="1" dirty="0">
              <a:solidFill>
                <a:srgbClr val="004165"/>
              </a:solidFill>
              <a:latin typeface="Gotham" panose="02000504050000020004" pitchFamily="2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44664D2-86C3-F380-D8C5-A617C645485D}"/>
              </a:ext>
            </a:extLst>
          </p:cNvPr>
          <p:cNvSpPr/>
          <p:nvPr/>
        </p:nvSpPr>
        <p:spPr>
          <a:xfrm>
            <a:off x="0" y="0"/>
            <a:ext cx="353962" cy="6858000"/>
          </a:xfrm>
          <a:prstGeom prst="rect">
            <a:avLst/>
          </a:prstGeom>
          <a:solidFill>
            <a:srgbClr val="00416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>
              <a:solidFill>
                <a:srgbClr val="004165"/>
              </a:solidFill>
            </a:endParaRPr>
          </a:p>
        </p:txBody>
      </p:sp>
      <p:pic>
        <p:nvPicPr>
          <p:cNvPr id="7" name="Picture 6" descr="A black background with blue and red text&#10;&#10;Description automatically generated">
            <a:extLst>
              <a:ext uri="{FF2B5EF4-FFF2-40B4-BE49-F238E27FC236}">
                <a16:creationId xmlns:a16="http://schemas.microsoft.com/office/drawing/2014/main" id="{C52B29F8-F181-5FD1-D6DB-90402B6CB28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9842" y="3851434"/>
            <a:ext cx="3892266" cy="5037050"/>
          </a:xfrm>
          <a:prstGeom prst="rect">
            <a:avLst/>
          </a:prstGeom>
        </p:spPr>
      </p:pic>
      <p:sp>
        <p:nvSpPr>
          <p:cNvPr id="2" name="object 3">
            <a:extLst>
              <a:ext uri="{FF2B5EF4-FFF2-40B4-BE49-F238E27FC236}">
                <a16:creationId xmlns:a16="http://schemas.microsoft.com/office/drawing/2014/main" id="{964DCF9D-22C1-B9A9-F963-2DF5E1B74D5D}"/>
              </a:ext>
            </a:extLst>
          </p:cNvPr>
          <p:cNvSpPr txBox="1"/>
          <p:nvPr/>
        </p:nvSpPr>
        <p:spPr>
          <a:xfrm>
            <a:off x="1031021" y="1396182"/>
            <a:ext cx="10337822" cy="4242187"/>
          </a:xfrm>
          <a:prstGeom prst="rect">
            <a:avLst/>
          </a:prstGeom>
        </p:spPr>
        <p:txBody>
          <a:bodyPr vert="horz" wrap="square" lIns="0" tIns="86360" rIns="0" bIns="0" rtlCol="0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Voting judges may raise a protest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only on the grounds of:</a:t>
            </a:r>
          </a:p>
          <a:p>
            <a:pPr marL="742950" lvl="1" indent="-285750" algn="just">
              <a:buFont typeface="Courier New" panose="02070309020205020404" pitchFamily="49" charset="0"/>
              <a:buChar char="o"/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Originality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of the speech, or</a:t>
            </a:r>
          </a:p>
          <a:p>
            <a:pPr marL="742950" lvl="1" indent="-285750" algn="just">
              <a:buFont typeface="Courier New" panose="02070309020205020404" pitchFamily="49" charset="0"/>
              <a:buChar char="o"/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Reference to another contestant or their speech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delivered at the same event.</a:t>
            </a:r>
          </a:p>
          <a:p>
            <a:pPr marL="742950" lvl="1" indent="-285750" algn="just">
              <a:buFont typeface="Courier New" panose="02070309020205020404" pitchFamily="49" charset="0"/>
              <a:buChar char="o"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Contestants must create their own speeches, and each speech must be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substantially original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Quoted material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may be used but must not exceed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25% of the speech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, and all sources must be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properly credited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. Failure to give credit for quoted sources is a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valid ground for protest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If a contestant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refers to another contestant or their speech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in the same contest, it is also considered a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ground for protest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Protests must be lodged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before the contest is adjourned and results are announced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All protests must be submitted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only to the Contest Chair or the Chief Judge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6997F9D-ACA7-D6B3-689A-DCE6F211EDBE}"/>
              </a:ext>
            </a:extLst>
          </p:cNvPr>
          <p:cNvSpPr txBox="1"/>
          <p:nvPr/>
        </p:nvSpPr>
        <p:spPr>
          <a:xfrm>
            <a:off x="66778" y="6077572"/>
            <a:ext cx="37100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600" b="1" dirty="0">
                <a:solidFill>
                  <a:srgbClr val="004165"/>
                </a:solidFill>
                <a:latin typeface="Gotham" panose="02000504050000020004" pitchFamily="2" charset="0"/>
              </a:rPr>
              <a:t>DISTRICT 98</a:t>
            </a:r>
          </a:p>
          <a:p>
            <a:pPr algn="ctr"/>
            <a:r>
              <a:rPr lang="en-IN" sz="1600" b="1" dirty="0">
                <a:solidFill>
                  <a:srgbClr val="004165"/>
                </a:solidFill>
                <a:latin typeface="Gotham" panose="02000504050000020004" pitchFamily="2" charset="0"/>
              </a:rPr>
              <a:t>#celebrating10yearsofsuccessfulyou</a:t>
            </a:r>
          </a:p>
        </p:txBody>
      </p:sp>
    </p:spTree>
    <p:extLst>
      <p:ext uri="{BB962C8B-B14F-4D97-AF65-F5344CB8AC3E}">
        <p14:creationId xmlns:p14="http://schemas.microsoft.com/office/powerpoint/2010/main" val="242012586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29F65BC-F8F6-0B95-5A00-26076267F3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6"/>
            <a:ext cx="11009671" cy="1031056"/>
          </a:xfrm>
        </p:spPr>
        <p:txBody>
          <a:bodyPr/>
          <a:lstStyle/>
          <a:p>
            <a:r>
              <a:rPr lang="en-IN" sz="4400" b="1" spc="-5" dirty="0">
                <a:latin typeface="Gotham" panose="02000504050000020004" pitchFamily="2" charset="0"/>
              </a:rPr>
              <a:t>Protests</a:t>
            </a:r>
            <a:endParaRPr lang="en-IN" b="1" dirty="0">
              <a:solidFill>
                <a:srgbClr val="004165"/>
              </a:solidFill>
              <a:latin typeface="Gotham" panose="02000504050000020004" pitchFamily="2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44664D2-86C3-F380-D8C5-A617C645485D}"/>
              </a:ext>
            </a:extLst>
          </p:cNvPr>
          <p:cNvSpPr/>
          <p:nvPr/>
        </p:nvSpPr>
        <p:spPr>
          <a:xfrm>
            <a:off x="0" y="0"/>
            <a:ext cx="353962" cy="6858000"/>
          </a:xfrm>
          <a:prstGeom prst="rect">
            <a:avLst/>
          </a:prstGeom>
          <a:solidFill>
            <a:srgbClr val="00416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>
              <a:solidFill>
                <a:srgbClr val="004165"/>
              </a:solidFill>
            </a:endParaRPr>
          </a:p>
        </p:txBody>
      </p:sp>
      <p:pic>
        <p:nvPicPr>
          <p:cNvPr id="7" name="Picture 6" descr="A black background with blue and red text&#10;&#10;Description automatically generated">
            <a:extLst>
              <a:ext uri="{FF2B5EF4-FFF2-40B4-BE49-F238E27FC236}">
                <a16:creationId xmlns:a16="http://schemas.microsoft.com/office/drawing/2014/main" id="{C52B29F8-F181-5FD1-D6DB-90402B6CB28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9842" y="3851434"/>
            <a:ext cx="3892266" cy="5037050"/>
          </a:xfrm>
          <a:prstGeom prst="rect">
            <a:avLst/>
          </a:prstGeom>
        </p:spPr>
      </p:pic>
      <p:sp>
        <p:nvSpPr>
          <p:cNvPr id="2" name="object 3">
            <a:extLst>
              <a:ext uri="{FF2B5EF4-FFF2-40B4-BE49-F238E27FC236}">
                <a16:creationId xmlns:a16="http://schemas.microsoft.com/office/drawing/2014/main" id="{1C68847D-3F6B-231B-73E1-0DA7F1918939}"/>
              </a:ext>
            </a:extLst>
          </p:cNvPr>
          <p:cNvSpPr txBox="1"/>
          <p:nvPr/>
        </p:nvSpPr>
        <p:spPr>
          <a:xfrm>
            <a:off x="931312" y="1110758"/>
            <a:ext cx="10490221" cy="4898777"/>
          </a:xfrm>
          <a:prstGeom prst="rect">
            <a:avLst/>
          </a:prstGeom>
        </p:spPr>
        <p:txBody>
          <a:bodyPr vert="horz" wrap="square" lIns="0" tIns="86360" rIns="0" bIns="0" rtlCol="0" anchor="t">
            <a:spAutoFit/>
          </a:bodyPr>
          <a:lstStyle/>
          <a:p>
            <a:r>
              <a:rPr lang="en-US" b="1" dirty="0">
                <a:latin typeface="Arial MT"/>
              </a:rPr>
              <a:t>If a voting judge raises a protest</a:t>
            </a:r>
            <a:r>
              <a:rPr lang="en-US" dirty="0">
                <a:latin typeface="Arial MT"/>
              </a:rPr>
              <a:t>,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>
                <a:latin typeface="Arial MT"/>
              </a:rPr>
              <a:t>The Chief Judge will convene a protest hearing in a holding area.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>
                <a:latin typeface="Arial MT"/>
              </a:rPr>
              <a:t>The protesting judge will be asked to present supporting evidence for the protest.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>
                <a:latin typeface="Arial MT"/>
              </a:rPr>
              <a:t>If the protest is found to be substantial, the concerned contestant will be invited into the breakout room to present their case.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dirty="0">
              <a:latin typeface="Arial MT"/>
            </a:endParaRPr>
          </a:p>
          <a:p>
            <a:r>
              <a:rPr lang="en-US" b="1" dirty="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If a contestant lodges a protest, </a:t>
            </a:r>
          </a:p>
          <a:p>
            <a:pPr marL="297815" marR="229870" indent="-285750" algn="just">
              <a:lnSpc>
                <a:spcPct val="100000"/>
              </a:lnSpc>
              <a:buFont typeface="Wingdings" panose="05000000000000000000" pitchFamily="2" charset="2"/>
              <a:buChar char="§"/>
              <a:tabLst>
                <a:tab pos="191135" algn="l"/>
              </a:tabLst>
            </a:pPr>
            <a:r>
              <a:rPr lang="en-US" dirty="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Chief Judge will convene a protest hearing in a holding area.</a:t>
            </a:r>
          </a:p>
          <a:p>
            <a:pPr marL="297815" marR="229870" indent="-285750" algn="just">
              <a:lnSpc>
                <a:spcPct val="100000"/>
              </a:lnSpc>
              <a:buFont typeface="Wingdings" panose="05000000000000000000" pitchFamily="2" charset="2"/>
              <a:buChar char="§"/>
              <a:tabLst>
                <a:tab pos="191135" algn="l"/>
              </a:tabLst>
            </a:pPr>
            <a:r>
              <a:rPr lang="en-US" dirty="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contestant will present evidence in support of the protest.</a:t>
            </a:r>
          </a:p>
          <a:p>
            <a:pPr marL="297815" marR="229870" indent="-285750" algn="just">
              <a:lnSpc>
                <a:spcPct val="100000"/>
              </a:lnSpc>
              <a:buFont typeface="Wingdings" panose="05000000000000000000" pitchFamily="2" charset="2"/>
              <a:buChar char="§"/>
              <a:tabLst>
                <a:tab pos="191135" algn="l"/>
              </a:tabLst>
            </a:pPr>
            <a:r>
              <a:rPr lang="en-US" dirty="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If the protest is found to be substantial, the protesting contestant will be moved out, and the concerned contestant will be brought into the breakout room to present their case.</a:t>
            </a:r>
          </a:p>
          <a:p>
            <a:pPr marL="12065" marR="229870" algn="just">
              <a:lnSpc>
                <a:spcPct val="100000"/>
              </a:lnSpc>
              <a:spcBef>
                <a:spcPts val="790"/>
              </a:spcBef>
              <a:tabLst>
                <a:tab pos="191135" algn="l"/>
              </a:tabLst>
            </a:pPr>
            <a:endParaRPr lang="en-US" dirty="0">
              <a:solidFill>
                <a:srgbClr val="FF0000"/>
              </a:solidFill>
              <a:latin typeface="Arial"/>
              <a:cs typeface="Arial"/>
            </a:endParaRPr>
          </a:p>
          <a:p>
            <a:pPr algn="just"/>
            <a:r>
              <a:rPr lang="en-US" i="1" dirty="0">
                <a:latin typeface="Arial MT"/>
              </a:rPr>
              <a:t>All </a:t>
            </a:r>
            <a:r>
              <a:rPr lang="en-US" b="1" i="1" dirty="0">
                <a:latin typeface="Arial MT"/>
              </a:rPr>
              <a:t>voting judges</a:t>
            </a:r>
            <a:r>
              <a:rPr lang="en-US" i="1" dirty="0">
                <a:latin typeface="Arial MT"/>
              </a:rPr>
              <a:t> will be called into the holding area for the protest hearing. A </a:t>
            </a:r>
            <a:r>
              <a:rPr lang="en-US" b="1" i="1" dirty="0">
                <a:latin typeface="Arial MT"/>
              </a:rPr>
              <a:t>majority of the voting judges must agree</a:t>
            </a:r>
            <a:r>
              <a:rPr lang="en-US" i="1" dirty="0">
                <a:latin typeface="Arial MT"/>
              </a:rPr>
              <a:t> in order to disqualify a contestant. The </a:t>
            </a:r>
            <a:r>
              <a:rPr lang="en-US" b="1" i="1" dirty="0">
                <a:latin typeface="Arial MT"/>
              </a:rPr>
              <a:t>decision of the judges is final</a:t>
            </a:r>
            <a:r>
              <a:rPr lang="en-US" i="1" dirty="0">
                <a:latin typeface="Arial MT"/>
              </a:rPr>
              <a:t>.</a:t>
            </a:r>
          </a:p>
          <a:p>
            <a:pPr algn="just"/>
            <a:endParaRPr lang="en-US" dirty="0"/>
          </a:p>
          <a:p>
            <a:pPr algn="just"/>
            <a:r>
              <a:rPr lang="en-US" dirty="0">
                <a:solidFill>
                  <a:srgbClr val="FF0000"/>
                </a:solidFill>
              </a:rPr>
              <a:t>The </a:t>
            </a:r>
            <a:r>
              <a:rPr lang="en-US" b="1" dirty="0">
                <a:solidFill>
                  <a:srgbClr val="FF0000"/>
                </a:solidFill>
              </a:rPr>
              <a:t>Chief Judge will neither vote nor determine the validity of the protest</a:t>
            </a:r>
            <a:r>
              <a:rPr lang="en-US" dirty="0">
                <a:solidFill>
                  <a:srgbClr val="FF0000"/>
                </a:solidFill>
              </a:rPr>
              <a:t>. Their role is solely to </a:t>
            </a:r>
            <a:r>
              <a:rPr lang="en-US" b="1" dirty="0">
                <a:solidFill>
                  <a:srgbClr val="FF0000"/>
                </a:solidFill>
              </a:rPr>
              <a:t>facilitate the protest hearing</a:t>
            </a:r>
            <a:r>
              <a:rPr lang="en-US" dirty="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5A29412-E490-E58D-2966-FDB0B6AE4592}"/>
              </a:ext>
            </a:extLst>
          </p:cNvPr>
          <p:cNvSpPr txBox="1"/>
          <p:nvPr/>
        </p:nvSpPr>
        <p:spPr>
          <a:xfrm>
            <a:off x="66778" y="6077572"/>
            <a:ext cx="37100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600" b="1" dirty="0">
                <a:solidFill>
                  <a:srgbClr val="004165"/>
                </a:solidFill>
                <a:latin typeface="Gotham" panose="02000504050000020004" pitchFamily="2" charset="0"/>
              </a:rPr>
              <a:t>DISTRICT 98</a:t>
            </a:r>
          </a:p>
          <a:p>
            <a:pPr algn="ctr"/>
            <a:r>
              <a:rPr lang="en-IN" sz="1600" b="1" dirty="0">
                <a:solidFill>
                  <a:srgbClr val="004165"/>
                </a:solidFill>
                <a:latin typeface="Gotham" panose="02000504050000020004" pitchFamily="2" charset="0"/>
              </a:rPr>
              <a:t>#celebrating10yearsofsuccessfulyou</a:t>
            </a:r>
          </a:p>
        </p:txBody>
      </p:sp>
    </p:spTree>
    <p:extLst>
      <p:ext uri="{BB962C8B-B14F-4D97-AF65-F5344CB8AC3E}">
        <p14:creationId xmlns:p14="http://schemas.microsoft.com/office/powerpoint/2010/main" val="91291413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29F65BC-F8F6-0B95-5A00-26076267F3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6"/>
            <a:ext cx="11009671" cy="1031056"/>
          </a:xfrm>
        </p:spPr>
        <p:txBody>
          <a:bodyPr/>
          <a:lstStyle/>
          <a:p>
            <a:r>
              <a:rPr lang="en-IN" sz="4400" b="1" spc="-5" dirty="0">
                <a:latin typeface="Gotham" panose="02000504050000020004" pitchFamily="2" charset="0"/>
              </a:rPr>
              <a:t>Humorous Speech Contest</a:t>
            </a:r>
            <a:endParaRPr lang="en-IN" b="1" dirty="0">
              <a:solidFill>
                <a:srgbClr val="004165"/>
              </a:solidFill>
              <a:latin typeface="Gotham" panose="02000504050000020004" pitchFamily="2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44664D2-86C3-F380-D8C5-A617C645485D}"/>
              </a:ext>
            </a:extLst>
          </p:cNvPr>
          <p:cNvSpPr/>
          <p:nvPr/>
        </p:nvSpPr>
        <p:spPr>
          <a:xfrm>
            <a:off x="0" y="0"/>
            <a:ext cx="353962" cy="6858000"/>
          </a:xfrm>
          <a:prstGeom prst="rect">
            <a:avLst/>
          </a:prstGeom>
          <a:solidFill>
            <a:srgbClr val="00416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>
              <a:solidFill>
                <a:srgbClr val="004165"/>
              </a:solidFill>
            </a:endParaRPr>
          </a:p>
        </p:txBody>
      </p:sp>
      <p:pic>
        <p:nvPicPr>
          <p:cNvPr id="7" name="Picture 6" descr="A black background with blue and red text&#10;&#10;Description automatically generated">
            <a:extLst>
              <a:ext uri="{FF2B5EF4-FFF2-40B4-BE49-F238E27FC236}">
                <a16:creationId xmlns:a16="http://schemas.microsoft.com/office/drawing/2014/main" id="{C52B29F8-F181-5FD1-D6DB-90402B6CB28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9842" y="3851434"/>
            <a:ext cx="3892266" cy="5037050"/>
          </a:xfrm>
          <a:prstGeom prst="rect">
            <a:avLst/>
          </a:prstGeom>
        </p:spPr>
      </p:pic>
      <p:sp>
        <p:nvSpPr>
          <p:cNvPr id="2" name="object 3">
            <a:extLst>
              <a:ext uri="{FF2B5EF4-FFF2-40B4-BE49-F238E27FC236}">
                <a16:creationId xmlns:a16="http://schemas.microsoft.com/office/drawing/2014/main" id="{A7B1CF18-8814-0A70-8D68-07DF7350F15C}"/>
              </a:ext>
            </a:extLst>
          </p:cNvPr>
          <p:cNvSpPr txBox="1"/>
          <p:nvPr/>
        </p:nvSpPr>
        <p:spPr>
          <a:xfrm>
            <a:off x="1067597" y="1639110"/>
            <a:ext cx="10337822" cy="3480440"/>
          </a:xfrm>
          <a:prstGeom prst="rect">
            <a:avLst/>
          </a:prstGeom>
        </p:spPr>
        <p:txBody>
          <a:bodyPr vert="horz" wrap="square" lIns="0" tIns="86360" rIns="0" bIns="0" rtlCol="0">
            <a:spAutoFit/>
          </a:bodyPr>
          <a:lstStyle/>
          <a:p>
            <a:pPr marL="12700">
              <a:spcBef>
                <a:spcPts val="680"/>
              </a:spcBef>
            </a:pPr>
            <a:r>
              <a:rPr lang="en-US" sz="2000" b="1" u="sng" spc="-5" dirty="0">
                <a:solidFill>
                  <a:srgbClr val="333333"/>
                </a:solidFill>
                <a:latin typeface="Arial MT"/>
                <a:cs typeface="Arial"/>
              </a:rPr>
              <a:t>In</a:t>
            </a:r>
            <a:r>
              <a:rPr lang="en-US" sz="2000" b="1" u="sng" spc="-10" dirty="0">
                <a:solidFill>
                  <a:srgbClr val="333333"/>
                </a:solidFill>
                <a:latin typeface="Arial MT"/>
                <a:cs typeface="Arial"/>
              </a:rPr>
              <a:t> </a:t>
            </a:r>
            <a:r>
              <a:rPr lang="en-US" sz="2000" b="1" u="sng" dirty="0">
                <a:solidFill>
                  <a:srgbClr val="333333"/>
                </a:solidFill>
                <a:latin typeface="Arial MT"/>
                <a:cs typeface="Arial"/>
              </a:rPr>
              <a:t>case</a:t>
            </a:r>
            <a:r>
              <a:rPr lang="en-US" sz="2000" b="1" u="sng" spc="-5" dirty="0">
                <a:solidFill>
                  <a:srgbClr val="333333"/>
                </a:solidFill>
                <a:latin typeface="Arial MT"/>
                <a:cs typeface="Arial"/>
              </a:rPr>
              <a:t> </a:t>
            </a:r>
            <a:r>
              <a:rPr lang="en-US" sz="2000" b="1" u="sng" dirty="0">
                <a:solidFill>
                  <a:srgbClr val="333333"/>
                </a:solidFill>
                <a:latin typeface="Arial MT"/>
                <a:cs typeface="Arial"/>
              </a:rPr>
              <a:t>of</a:t>
            </a:r>
            <a:r>
              <a:rPr lang="en-US" sz="2000" b="1" u="sng" spc="-25" dirty="0">
                <a:solidFill>
                  <a:srgbClr val="333333"/>
                </a:solidFill>
                <a:latin typeface="Arial MT"/>
                <a:cs typeface="Arial"/>
              </a:rPr>
              <a:t> </a:t>
            </a:r>
            <a:r>
              <a:rPr lang="en-US" sz="2000" b="1" u="sng" dirty="0">
                <a:solidFill>
                  <a:srgbClr val="333333"/>
                </a:solidFill>
                <a:latin typeface="Arial MT"/>
                <a:cs typeface="Arial"/>
              </a:rPr>
              <a:t>Protests</a:t>
            </a:r>
          </a:p>
          <a:p>
            <a:pPr marL="12700">
              <a:spcBef>
                <a:spcPts val="680"/>
              </a:spcBef>
            </a:pPr>
            <a:endParaRPr lang="en-US" sz="2000" u="sng" dirty="0">
              <a:latin typeface="Arial MT"/>
              <a:cs typeface="Arial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b="1" dirty="0">
                <a:latin typeface="Arial MT"/>
              </a:rPr>
              <a:t>Evidence</a:t>
            </a:r>
            <a:r>
              <a:rPr lang="en-US" dirty="0">
                <a:latin typeface="Arial MT"/>
              </a:rPr>
              <a:t> must be presented to support the protest.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dirty="0">
              <a:latin typeface="Arial MT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>
                <a:latin typeface="Arial MT"/>
              </a:rPr>
              <a:t>The </a:t>
            </a:r>
            <a:r>
              <a:rPr lang="en-US" b="1" dirty="0">
                <a:latin typeface="Arial MT"/>
              </a:rPr>
              <a:t>contestant must be given an opportunity to respond</a:t>
            </a:r>
            <a:r>
              <a:rPr lang="en-US" dirty="0">
                <a:latin typeface="Arial MT"/>
              </a:rPr>
              <a:t> to the voting judges.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dirty="0">
              <a:latin typeface="Arial M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Arial MT"/>
              </a:rPr>
              <a:t>A </a:t>
            </a:r>
            <a:r>
              <a:rPr lang="en-US" b="1" dirty="0">
                <a:latin typeface="Arial MT"/>
              </a:rPr>
              <a:t>majority of the voting judges</a:t>
            </a:r>
            <a:r>
              <a:rPr lang="en-US" dirty="0">
                <a:latin typeface="Arial MT"/>
              </a:rPr>
              <a:t> must agree for a contestant to be disqualified.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Arial MT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>
                <a:latin typeface="Arial MT"/>
              </a:rPr>
              <a:t>Once a </a:t>
            </a:r>
            <a:r>
              <a:rPr lang="en-US" b="1" dirty="0">
                <a:latin typeface="Arial MT"/>
              </a:rPr>
              <a:t>final decision</a:t>
            </a:r>
            <a:r>
              <a:rPr lang="en-US" dirty="0">
                <a:latin typeface="Arial MT"/>
              </a:rPr>
              <a:t> has been reached, both the </a:t>
            </a:r>
            <a:r>
              <a:rPr lang="en-US" b="1" dirty="0">
                <a:latin typeface="Arial MT"/>
              </a:rPr>
              <a:t>contestant</a:t>
            </a:r>
            <a:r>
              <a:rPr lang="en-US" dirty="0">
                <a:latin typeface="Arial MT"/>
              </a:rPr>
              <a:t> and the </a:t>
            </a:r>
            <a:r>
              <a:rPr lang="en-US" b="1" dirty="0">
                <a:latin typeface="Arial MT"/>
              </a:rPr>
              <a:t>judges</a:t>
            </a:r>
            <a:r>
              <a:rPr lang="en-US" dirty="0">
                <a:latin typeface="Arial MT"/>
              </a:rPr>
              <a:t> will return to the contest room.</a:t>
            </a:r>
          </a:p>
          <a:p>
            <a:pPr marL="190500" marR="5080" indent="-178435">
              <a:spcBef>
                <a:spcPts val="830"/>
              </a:spcBef>
              <a:buChar char="•"/>
              <a:tabLst>
                <a:tab pos="197485" algn="l"/>
              </a:tabLst>
            </a:pPr>
            <a:endParaRPr lang="en-US" sz="2400" b="1" dirty="0">
              <a:latin typeface="Arial MT"/>
              <a:cs typeface="Arial MT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972F1D5-4BF1-5F97-964E-804389A684FA}"/>
              </a:ext>
            </a:extLst>
          </p:cNvPr>
          <p:cNvSpPr txBox="1"/>
          <p:nvPr/>
        </p:nvSpPr>
        <p:spPr>
          <a:xfrm>
            <a:off x="66778" y="6077572"/>
            <a:ext cx="37100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600" b="1" dirty="0">
                <a:solidFill>
                  <a:srgbClr val="004165"/>
                </a:solidFill>
                <a:latin typeface="Gotham" panose="02000504050000020004" pitchFamily="2" charset="0"/>
              </a:rPr>
              <a:t>DISTRICT 98</a:t>
            </a:r>
          </a:p>
          <a:p>
            <a:pPr algn="ctr"/>
            <a:r>
              <a:rPr lang="en-IN" sz="1600" b="1" dirty="0">
                <a:solidFill>
                  <a:srgbClr val="004165"/>
                </a:solidFill>
                <a:latin typeface="Gotham" panose="02000504050000020004" pitchFamily="2" charset="0"/>
              </a:rPr>
              <a:t>#celebrating10yearsofsuccessfulyou</a:t>
            </a:r>
          </a:p>
        </p:txBody>
      </p:sp>
    </p:spTree>
    <p:extLst>
      <p:ext uri="{BB962C8B-B14F-4D97-AF65-F5344CB8AC3E}">
        <p14:creationId xmlns:p14="http://schemas.microsoft.com/office/powerpoint/2010/main" val="312774071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29F65BC-F8F6-0B95-5A00-26076267F3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6"/>
            <a:ext cx="11009671" cy="1031056"/>
          </a:xfrm>
        </p:spPr>
        <p:txBody>
          <a:bodyPr/>
          <a:lstStyle/>
          <a:p>
            <a:r>
              <a:rPr lang="en-IN" sz="4400" b="1" spc="-5" dirty="0">
                <a:latin typeface="Gotham" panose="02000504050000020004" pitchFamily="2" charset="0"/>
              </a:rPr>
              <a:t>Humorous Speech Contest</a:t>
            </a:r>
            <a:endParaRPr lang="en-IN" b="1" dirty="0">
              <a:solidFill>
                <a:srgbClr val="004165"/>
              </a:solidFill>
              <a:latin typeface="Gotham" panose="02000504050000020004" pitchFamily="2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44664D2-86C3-F380-D8C5-A617C645485D}"/>
              </a:ext>
            </a:extLst>
          </p:cNvPr>
          <p:cNvSpPr/>
          <p:nvPr/>
        </p:nvSpPr>
        <p:spPr>
          <a:xfrm>
            <a:off x="0" y="0"/>
            <a:ext cx="353962" cy="6858000"/>
          </a:xfrm>
          <a:prstGeom prst="rect">
            <a:avLst/>
          </a:prstGeom>
          <a:solidFill>
            <a:srgbClr val="00416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>
              <a:solidFill>
                <a:srgbClr val="004165"/>
              </a:solidFill>
            </a:endParaRPr>
          </a:p>
        </p:txBody>
      </p:sp>
      <p:pic>
        <p:nvPicPr>
          <p:cNvPr id="7" name="Picture 6" descr="A black background with blue and red text&#10;&#10;Description automatically generated">
            <a:extLst>
              <a:ext uri="{FF2B5EF4-FFF2-40B4-BE49-F238E27FC236}">
                <a16:creationId xmlns:a16="http://schemas.microsoft.com/office/drawing/2014/main" id="{C52B29F8-F181-5FD1-D6DB-90402B6CB28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9842" y="3851434"/>
            <a:ext cx="3892266" cy="503705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9A836A5-6E2D-2C37-F36E-8CBE72EADBFA}"/>
              </a:ext>
            </a:extLst>
          </p:cNvPr>
          <p:cNvSpPr txBox="1"/>
          <p:nvPr/>
        </p:nvSpPr>
        <p:spPr>
          <a:xfrm>
            <a:off x="66778" y="6077572"/>
            <a:ext cx="37100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600" b="1" dirty="0">
                <a:solidFill>
                  <a:srgbClr val="004165"/>
                </a:solidFill>
                <a:latin typeface="Gotham" panose="02000504050000020004" pitchFamily="2" charset="0"/>
              </a:rPr>
              <a:t>DISTRICT 98</a:t>
            </a:r>
          </a:p>
          <a:p>
            <a:pPr algn="ctr"/>
            <a:r>
              <a:rPr lang="en-IN" sz="1600" b="1" dirty="0">
                <a:solidFill>
                  <a:srgbClr val="004165"/>
                </a:solidFill>
                <a:latin typeface="Gotham" panose="02000504050000020004" pitchFamily="2" charset="0"/>
              </a:rPr>
              <a:t>#celebrating10yearsofsuccessfulyou</a:t>
            </a:r>
          </a:p>
        </p:txBody>
      </p:sp>
      <p:sp>
        <p:nvSpPr>
          <p:cNvPr id="4" name="object 3">
            <a:extLst>
              <a:ext uri="{FF2B5EF4-FFF2-40B4-BE49-F238E27FC236}">
                <a16:creationId xmlns:a16="http://schemas.microsoft.com/office/drawing/2014/main" id="{E0B501D3-353C-CF55-8E05-C8AED218DFBE}"/>
              </a:ext>
            </a:extLst>
          </p:cNvPr>
          <p:cNvSpPr txBox="1"/>
          <p:nvPr/>
        </p:nvSpPr>
        <p:spPr>
          <a:xfrm>
            <a:off x="1067596" y="1639110"/>
            <a:ext cx="10298396" cy="3118803"/>
          </a:xfrm>
          <a:prstGeom prst="rect">
            <a:avLst/>
          </a:prstGeom>
        </p:spPr>
        <p:txBody>
          <a:bodyPr vert="horz" wrap="square" lIns="0" tIns="86360" rIns="0" bIns="0" rtlCol="0">
            <a:spAutoFit/>
          </a:bodyPr>
          <a:lstStyle/>
          <a:p>
            <a:pPr marL="354965" indent="-342900" algn="just">
              <a:lnSpc>
                <a:spcPct val="100000"/>
              </a:lnSpc>
              <a:spcBef>
                <a:spcPts val="105"/>
              </a:spcBef>
              <a:buFont typeface="Wingdings" panose="05000000000000000000" pitchFamily="2" charset="2"/>
              <a:buChar char="§"/>
              <a:tabLst>
                <a:tab pos="197485" algn="l"/>
              </a:tabLst>
            </a:pPr>
            <a:r>
              <a:rPr lang="en-US" sz="2400" dirty="0">
                <a:solidFill>
                  <a:srgbClr val="333333"/>
                </a:solidFill>
                <a:latin typeface="Arial MT"/>
                <a:cs typeface="Arial MT"/>
              </a:rPr>
              <a:t>Contest starts at: (Details of contest date and time to be inserted)</a:t>
            </a:r>
          </a:p>
          <a:p>
            <a:pPr marL="354965" indent="-342900" algn="just">
              <a:lnSpc>
                <a:spcPct val="100000"/>
              </a:lnSpc>
              <a:spcBef>
                <a:spcPts val="105"/>
              </a:spcBef>
              <a:buFont typeface="Wingdings" panose="05000000000000000000" pitchFamily="2" charset="2"/>
              <a:buChar char="§"/>
              <a:tabLst>
                <a:tab pos="197485" algn="l"/>
              </a:tabLst>
            </a:pPr>
            <a:endParaRPr lang="en-US" sz="2400" dirty="0">
              <a:solidFill>
                <a:srgbClr val="333333"/>
              </a:solidFill>
              <a:latin typeface="Arial MT"/>
              <a:cs typeface="Arial MT"/>
            </a:endParaRPr>
          </a:p>
          <a:p>
            <a:pPr marL="354965" indent="-342900" algn="just">
              <a:lnSpc>
                <a:spcPct val="100000"/>
              </a:lnSpc>
              <a:spcBef>
                <a:spcPts val="105"/>
              </a:spcBef>
              <a:buFont typeface="Wingdings" panose="05000000000000000000" pitchFamily="2" charset="2"/>
              <a:buChar char="§"/>
              <a:tabLst>
                <a:tab pos="197485" algn="l"/>
              </a:tabLst>
            </a:pPr>
            <a:r>
              <a:rPr lang="en-US" sz="2400" dirty="0">
                <a:solidFill>
                  <a:srgbClr val="333333"/>
                </a:solidFill>
                <a:latin typeface="Arial MT"/>
                <a:cs typeface="Arial MT"/>
              </a:rPr>
              <a:t>Please ensure you join by __ AM/PM  at the latest. Your presence is required till the end of the contest.</a:t>
            </a:r>
          </a:p>
          <a:p>
            <a:pPr marL="354965" indent="-342900" algn="just">
              <a:lnSpc>
                <a:spcPct val="100000"/>
              </a:lnSpc>
              <a:spcBef>
                <a:spcPts val="105"/>
              </a:spcBef>
              <a:buFont typeface="Wingdings" panose="05000000000000000000" pitchFamily="2" charset="2"/>
              <a:buChar char="§"/>
              <a:tabLst>
                <a:tab pos="197485" algn="l"/>
              </a:tabLst>
            </a:pPr>
            <a:endParaRPr lang="en-US" sz="2400" dirty="0">
              <a:solidFill>
                <a:srgbClr val="333333"/>
              </a:solidFill>
              <a:latin typeface="Arial MT"/>
              <a:cs typeface="Arial MT"/>
            </a:endParaRPr>
          </a:p>
          <a:p>
            <a:pPr marL="354965" indent="-342900" algn="just">
              <a:lnSpc>
                <a:spcPct val="100000"/>
              </a:lnSpc>
              <a:spcBef>
                <a:spcPts val="105"/>
              </a:spcBef>
              <a:buFont typeface="Wingdings" panose="05000000000000000000" pitchFamily="2" charset="2"/>
              <a:buChar char="§"/>
              <a:tabLst>
                <a:tab pos="197485" algn="l"/>
              </a:tabLst>
            </a:pPr>
            <a:r>
              <a:rPr lang="en-US" sz="2400" dirty="0">
                <a:solidFill>
                  <a:srgbClr val="333333"/>
                </a:solidFill>
                <a:latin typeface="Arial MT"/>
                <a:cs typeface="Arial MT"/>
              </a:rPr>
              <a:t>All the best!!!</a:t>
            </a:r>
          </a:p>
          <a:p>
            <a:pPr marL="354965" indent="-342900" algn="just">
              <a:lnSpc>
                <a:spcPct val="100000"/>
              </a:lnSpc>
              <a:spcBef>
                <a:spcPts val="105"/>
              </a:spcBef>
              <a:buFont typeface="Wingdings" panose="05000000000000000000" pitchFamily="2" charset="2"/>
              <a:buChar char="§"/>
              <a:tabLst>
                <a:tab pos="197485" algn="l"/>
              </a:tabLst>
            </a:pPr>
            <a:endParaRPr lang="en-US" sz="2400" dirty="0">
              <a:solidFill>
                <a:srgbClr val="333333"/>
              </a:solidFill>
              <a:latin typeface="Arial MT"/>
              <a:cs typeface="Arial MT"/>
            </a:endParaRPr>
          </a:p>
          <a:p>
            <a:pPr marL="354965" indent="-342900" algn="just">
              <a:lnSpc>
                <a:spcPct val="100000"/>
              </a:lnSpc>
              <a:spcBef>
                <a:spcPts val="105"/>
              </a:spcBef>
              <a:buFont typeface="Wingdings" panose="05000000000000000000" pitchFamily="2" charset="2"/>
              <a:buChar char="§"/>
              <a:tabLst>
                <a:tab pos="197485" algn="l"/>
              </a:tabLst>
            </a:pPr>
            <a:r>
              <a:rPr lang="en-US" sz="2400" dirty="0">
                <a:solidFill>
                  <a:srgbClr val="333333"/>
                </a:solidFill>
                <a:latin typeface="Arial MT"/>
                <a:cs typeface="Arial MT"/>
              </a:rPr>
              <a:t>The image of the agenda will be shared separately.</a:t>
            </a:r>
            <a:endParaRPr lang="en-US" sz="2400" dirty="0">
              <a:latin typeface="Arial MT"/>
              <a:cs typeface="Arial MT"/>
            </a:endParaRPr>
          </a:p>
        </p:txBody>
      </p:sp>
    </p:spTree>
    <p:extLst>
      <p:ext uri="{BB962C8B-B14F-4D97-AF65-F5344CB8AC3E}">
        <p14:creationId xmlns:p14="http://schemas.microsoft.com/office/powerpoint/2010/main" val="10549586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29F65BC-F8F6-0B95-5A00-26076267F3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0548" y="2491038"/>
            <a:ext cx="11009671" cy="1031056"/>
          </a:xfrm>
        </p:spPr>
        <p:txBody>
          <a:bodyPr/>
          <a:lstStyle/>
          <a:p>
            <a:pPr algn="ctr"/>
            <a:r>
              <a:rPr lang="en-IN" sz="4400" b="1" spc="-5" dirty="0">
                <a:latin typeface="Gotham" panose="02000504050000020004" pitchFamily="2" charset="0"/>
              </a:rPr>
              <a:t>Humorous Speech Contest</a:t>
            </a:r>
            <a:endParaRPr lang="en-IN" b="1" dirty="0">
              <a:solidFill>
                <a:srgbClr val="004165"/>
              </a:solidFill>
              <a:latin typeface="Gotham" panose="02000504050000020004" pitchFamily="2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44664D2-86C3-F380-D8C5-A617C645485D}"/>
              </a:ext>
            </a:extLst>
          </p:cNvPr>
          <p:cNvSpPr/>
          <p:nvPr/>
        </p:nvSpPr>
        <p:spPr>
          <a:xfrm>
            <a:off x="0" y="0"/>
            <a:ext cx="353962" cy="6858000"/>
          </a:xfrm>
          <a:prstGeom prst="rect">
            <a:avLst/>
          </a:prstGeom>
          <a:solidFill>
            <a:srgbClr val="00416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>
              <a:solidFill>
                <a:srgbClr val="004165"/>
              </a:solidFill>
            </a:endParaRPr>
          </a:p>
        </p:txBody>
      </p:sp>
      <p:pic>
        <p:nvPicPr>
          <p:cNvPr id="7" name="Picture 6" descr="A black background with blue and red text&#10;&#10;Description automatically generated">
            <a:extLst>
              <a:ext uri="{FF2B5EF4-FFF2-40B4-BE49-F238E27FC236}">
                <a16:creationId xmlns:a16="http://schemas.microsoft.com/office/drawing/2014/main" id="{C52B29F8-F181-5FD1-D6DB-90402B6CB28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9842" y="3851434"/>
            <a:ext cx="3892266" cy="5037050"/>
          </a:xfrm>
          <a:prstGeom prst="rect">
            <a:avLst/>
          </a:prstGeom>
        </p:spPr>
      </p:pic>
      <p:sp>
        <p:nvSpPr>
          <p:cNvPr id="4" name="object 3">
            <a:extLst>
              <a:ext uri="{FF2B5EF4-FFF2-40B4-BE49-F238E27FC236}">
                <a16:creationId xmlns:a16="http://schemas.microsoft.com/office/drawing/2014/main" id="{BFF9D7D2-1763-6D36-76F2-02336F17F454}"/>
              </a:ext>
            </a:extLst>
          </p:cNvPr>
          <p:cNvSpPr txBox="1"/>
          <p:nvPr/>
        </p:nvSpPr>
        <p:spPr>
          <a:xfrm>
            <a:off x="4291648" y="3303336"/>
            <a:ext cx="3983672" cy="42832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700" spc="-5" dirty="0">
                <a:solidFill>
                  <a:srgbClr val="333333"/>
                </a:solidFill>
                <a:latin typeface="Arial MT"/>
                <a:cs typeface="Arial MT"/>
              </a:rPr>
              <a:t>Thank</a:t>
            </a:r>
            <a:r>
              <a:rPr sz="2700" spc="-40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sz="2700" spc="-5" dirty="0">
                <a:solidFill>
                  <a:srgbClr val="333333"/>
                </a:solidFill>
                <a:latin typeface="Arial MT"/>
                <a:cs typeface="Arial MT"/>
              </a:rPr>
              <a:t>You</a:t>
            </a:r>
            <a:r>
              <a:rPr lang="en-US" sz="2700" spc="-35" dirty="0">
                <a:solidFill>
                  <a:srgbClr val="333333"/>
                </a:solidFill>
                <a:latin typeface="Arial MT"/>
                <a:cs typeface="Arial MT"/>
              </a:rPr>
              <a:t>, </a:t>
            </a:r>
            <a:r>
              <a:rPr sz="2700" dirty="0">
                <a:solidFill>
                  <a:srgbClr val="333333"/>
                </a:solidFill>
                <a:latin typeface="Arial MT"/>
                <a:cs typeface="Arial MT"/>
              </a:rPr>
              <a:t>Contestants</a:t>
            </a:r>
            <a:r>
              <a:rPr lang="en-US" sz="2700" dirty="0">
                <a:solidFill>
                  <a:srgbClr val="333333"/>
                </a:solidFill>
                <a:latin typeface="Arial MT"/>
                <a:cs typeface="Arial MT"/>
              </a:rPr>
              <a:t>.</a:t>
            </a:r>
            <a:endParaRPr sz="2700" dirty="0">
              <a:latin typeface="Arial MT"/>
              <a:cs typeface="Arial MT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33FEA4D-F35A-BF0D-CFFB-7F6894F79A82}"/>
              </a:ext>
            </a:extLst>
          </p:cNvPr>
          <p:cNvSpPr txBox="1"/>
          <p:nvPr/>
        </p:nvSpPr>
        <p:spPr>
          <a:xfrm>
            <a:off x="66778" y="6077572"/>
            <a:ext cx="37100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600" b="1" dirty="0">
                <a:solidFill>
                  <a:srgbClr val="004165"/>
                </a:solidFill>
                <a:latin typeface="Gotham" panose="02000504050000020004" pitchFamily="2" charset="0"/>
              </a:rPr>
              <a:t>DISTRICT 98</a:t>
            </a:r>
          </a:p>
          <a:p>
            <a:pPr algn="ctr"/>
            <a:r>
              <a:rPr lang="en-IN" sz="1600" b="1" dirty="0">
                <a:solidFill>
                  <a:srgbClr val="004165"/>
                </a:solidFill>
                <a:latin typeface="Gotham" panose="02000504050000020004" pitchFamily="2" charset="0"/>
              </a:rPr>
              <a:t>#celebrating10yearsofsuccessfulyou</a:t>
            </a:r>
          </a:p>
        </p:txBody>
      </p:sp>
    </p:spTree>
    <p:extLst>
      <p:ext uri="{BB962C8B-B14F-4D97-AF65-F5344CB8AC3E}">
        <p14:creationId xmlns:p14="http://schemas.microsoft.com/office/powerpoint/2010/main" val="12691252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29F65BC-F8F6-0B95-5A00-26076267F3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6"/>
            <a:ext cx="11009671" cy="1031056"/>
          </a:xfrm>
        </p:spPr>
        <p:txBody>
          <a:bodyPr/>
          <a:lstStyle/>
          <a:p>
            <a:r>
              <a:rPr lang="en-IN" b="1" spc="-5" dirty="0">
                <a:latin typeface="Gotham" panose="02000504050000020004" pitchFamily="2" charset="0"/>
              </a:rPr>
              <a:t>Humorous</a:t>
            </a:r>
            <a:r>
              <a:rPr lang="en-IN" b="1" spc="-15" dirty="0">
                <a:latin typeface="Gotham" panose="02000504050000020004" pitchFamily="2" charset="0"/>
              </a:rPr>
              <a:t> Speech </a:t>
            </a:r>
            <a:r>
              <a:rPr lang="en-IN" b="1" spc="-5" dirty="0">
                <a:latin typeface="Gotham" panose="02000504050000020004" pitchFamily="2" charset="0"/>
              </a:rPr>
              <a:t>Contest</a:t>
            </a:r>
            <a:endParaRPr lang="en-IN" b="1" dirty="0">
              <a:solidFill>
                <a:srgbClr val="004165"/>
              </a:solidFill>
              <a:latin typeface="Gotham" panose="02000504050000020004" pitchFamily="2" charset="0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9B0F235-C1B8-78A0-E9B9-1322915874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89651"/>
            <a:ext cx="5454445" cy="4201549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297815" marR="5080" indent="-285750" algn="just">
              <a:lnSpc>
                <a:spcPct val="100000"/>
              </a:lnSpc>
              <a:spcBef>
                <a:spcPts val="105"/>
              </a:spcBef>
              <a:buFont typeface="Wingdings" panose="05000000000000000000" pitchFamily="2" charset="2"/>
              <a:buChar char="§"/>
              <a:tabLst>
                <a:tab pos="197485" algn="l"/>
              </a:tabLst>
            </a:pPr>
            <a:r>
              <a:rPr lang="en-US" sz="1700" spc="5" dirty="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Speaker’s Certification of Eligibility and Originality, along with the Contestant Profile, has been shared with all of you. Kindly return the duly signed documents </a:t>
            </a:r>
            <a:r>
              <a:rPr lang="en-US" sz="1700" b="1" spc="5" dirty="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 least three days prior </a:t>
            </a:r>
            <a:r>
              <a:rPr lang="en-US" sz="1700" spc="5" dirty="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the contest without fail.</a:t>
            </a:r>
          </a:p>
          <a:p>
            <a:pPr marL="297815" marR="5080" indent="-285750" algn="just">
              <a:lnSpc>
                <a:spcPct val="100000"/>
              </a:lnSpc>
              <a:spcBef>
                <a:spcPts val="105"/>
              </a:spcBef>
              <a:buFont typeface="Wingdings" panose="05000000000000000000" pitchFamily="2" charset="2"/>
              <a:buChar char="§"/>
              <a:tabLst>
                <a:tab pos="197485" algn="l"/>
              </a:tabLst>
            </a:pPr>
            <a:endParaRPr lang="en-US" sz="1700" spc="5" dirty="0">
              <a:solidFill>
                <a:srgbClr val="33333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97815" marR="5080" indent="-285750" algn="just">
              <a:lnSpc>
                <a:spcPct val="100000"/>
              </a:lnSpc>
              <a:spcBef>
                <a:spcPts val="105"/>
              </a:spcBef>
              <a:buFont typeface="Wingdings" panose="05000000000000000000" pitchFamily="2" charset="2"/>
              <a:buChar char="§"/>
              <a:tabLst>
                <a:tab pos="197485" algn="l"/>
              </a:tabLst>
            </a:pPr>
            <a:r>
              <a:rPr lang="en-US" sz="1700" dirty="0">
                <a:solidFill>
                  <a:srgbClr val="333333"/>
                </a:solidFill>
                <a:latin typeface="Arial"/>
                <a:cs typeface="Arial"/>
              </a:rPr>
              <a:t>Confirm</a:t>
            </a:r>
            <a:r>
              <a:rPr lang="en-US" sz="1700" spc="-25" dirty="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lang="en-US" sz="1700" spc="-5" dirty="0">
                <a:solidFill>
                  <a:srgbClr val="333333"/>
                </a:solidFill>
                <a:latin typeface="Arial"/>
                <a:cs typeface="Arial"/>
              </a:rPr>
              <a:t>that</a:t>
            </a:r>
            <a:r>
              <a:rPr lang="en-US" sz="1700" spc="10" dirty="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lang="en-US" sz="1700" spc="-10" dirty="0">
                <a:solidFill>
                  <a:srgbClr val="333333"/>
                </a:solidFill>
                <a:latin typeface="Arial"/>
                <a:cs typeface="Arial"/>
              </a:rPr>
              <a:t>you</a:t>
            </a:r>
            <a:r>
              <a:rPr lang="en-US" sz="1700" spc="30" dirty="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lang="en-US" sz="1700" dirty="0">
                <a:solidFill>
                  <a:srgbClr val="333333"/>
                </a:solidFill>
                <a:latin typeface="Arial"/>
                <a:cs typeface="Arial"/>
              </a:rPr>
              <a:t>have</a:t>
            </a:r>
            <a:r>
              <a:rPr lang="en-US" sz="1700" spc="5" dirty="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lang="en-US" sz="1700" dirty="0">
                <a:solidFill>
                  <a:srgbClr val="333333"/>
                </a:solidFill>
                <a:latin typeface="Arial"/>
                <a:cs typeface="Arial"/>
              </a:rPr>
              <a:t>shared </a:t>
            </a:r>
            <a:r>
              <a:rPr lang="en-US" sz="1700" spc="-5" dirty="0">
                <a:solidFill>
                  <a:srgbClr val="333333"/>
                </a:solidFill>
                <a:latin typeface="Arial"/>
                <a:cs typeface="Arial"/>
              </a:rPr>
              <a:t>the</a:t>
            </a:r>
            <a:r>
              <a:rPr lang="en-US" sz="1700" spc="5" dirty="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lang="en-US" sz="1700" spc="-5" dirty="0">
                <a:solidFill>
                  <a:srgbClr val="333333"/>
                </a:solidFill>
                <a:latin typeface="Arial"/>
                <a:cs typeface="Arial"/>
              </a:rPr>
              <a:t>following </a:t>
            </a:r>
            <a:r>
              <a:rPr lang="en-US" sz="1700" dirty="0">
                <a:solidFill>
                  <a:srgbClr val="333333"/>
                </a:solidFill>
                <a:latin typeface="Arial"/>
                <a:cs typeface="Arial"/>
              </a:rPr>
              <a:t>details</a:t>
            </a:r>
            <a:r>
              <a:rPr lang="en-US" sz="1700" spc="-10" dirty="0">
                <a:solidFill>
                  <a:srgbClr val="333333"/>
                </a:solidFill>
                <a:latin typeface="Arial"/>
                <a:cs typeface="Arial"/>
              </a:rPr>
              <a:t> with</a:t>
            </a:r>
            <a:r>
              <a:rPr lang="en-US" sz="1700" spc="10" dirty="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lang="en-US" sz="1700" spc="-5" dirty="0">
                <a:solidFill>
                  <a:srgbClr val="333333"/>
                </a:solidFill>
                <a:latin typeface="Arial"/>
                <a:cs typeface="Arial"/>
              </a:rPr>
              <a:t>the </a:t>
            </a:r>
            <a:r>
              <a:rPr lang="en-US" sz="1700" dirty="0">
                <a:solidFill>
                  <a:srgbClr val="333333"/>
                </a:solidFill>
                <a:latin typeface="Arial"/>
                <a:cs typeface="Arial"/>
              </a:rPr>
              <a:t>Contest</a:t>
            </a:r>
            <a:r>
              <a:rPr lang="en-US" sz="1700" spc="-10" dirty="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lang="en-US" sz="1700" dirty="0">
                <a:solidFill>
                  <a:srgbClr val="333333"/>
                </a:solidFill>
                <a:latin typeface="Arial"/>
                <a:cs typeface="Arial"/>
              </a:rPr>
              <a:t>Chair:</a:t>
            </a:r>
            <a:endParaRPr lang="en-US" sz="17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33400" lvl="1" indent="-184785">
              <a:lnSpc>
                <a:spcPct val="100000"/>
              </a:lnSpc>
              <a:spcBef>
                <a:spcPts val="409"/>
              </a:spcBef>
              <a:buChar char="•"/>
              <a:tabLst>
                <a:tab pos="534035" algn="l"/>
              </a:tabLst>
            </a:pPr>
            <a:r>
              <a:rPr lang="en-US" sz="1700" dirty="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Name:</a:t>
            </a:r>
            <a:endParaRPr lang="en-US" sz="17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33400" lvl="1" indent="-184785">
              <a:lnSpc>
                <a:spcPct val="100000"/>
              </a:lnSpc>
              <a:spcBef>
                <a:spcPts val="400"/>
              </a:spcBef>
              <a:buChar char="•"/>
              <a:tabLst>
                <a:tab pos="534035" algn="l"/>
              </a:tabLst>
            </a:pPr>
            <a:r>
              <a:rPr lang="en-US" sz="1700" dirty="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Email</a:t>
            </a:r>
            <a:r>
              <a:rPr lang="en-US" sz="1700" spc="-50" dirty="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700" spc="-5" dirty="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Id:</a:t>
            </a:r>
            <a:endParaRPr lang="en-US" sz="17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33400" lvl="1" indent="-184785">
              <a:lnSpc>
                <a:spcPct val="100000"/>
              </a:lnSpc>
              <a:spcBef>
                <a:spcPts val="395"/>
              </a:spcBef>
              <a:buChar char="•"/>
              <a:tabLst>
                <a:tab pos="534035" algn="l"/>
              </a:tabLst>
            </a:pPr>
            <a:r>
              <a:rPr lang="en-US" sz="1700" dirty="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Contact</a:t>
            </a:r>
            <a:r>
              <a:rPr lang="en-US" sz="1700" spc="-40" dirty="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700" dirty="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number:</a:t>
            </a:r>
            <a:endParaRPr lang="en-US" sz="17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33400" lvl="1" indent="-184785">
              <a:lnSpc>
                <a:spcPct val="100000"/>
              </a:lnSpc>
              <a:spcBef>
                <a:spcPts val="409"/>
              </a:spcBef>
              <a:buChar char="•"/>
              <a:tabLst>
                <a:tab pos="534035" algn="l"/>
              </a:tabLst>
            </a:pPr>
            <a:r>
              <a:rPr lang="en-US" sz="1700" dirty="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Highest</a:t>
            </a:r>
            <a:r>
              <a:rPr lang="en-US" sz="1700" spc="-25" dirty="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700" dirty="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education</a:t>
            </a:r>
            <a:r>
              <a:rPr lang="en-US" sz="1700" spc="-5" dirty="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700" dirty="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</a:t>
            </a:r>
            <a:r>
              <a:rPr lang="en-US" sz="1700" spc="-30" dirty="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700" dirty="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completed:</a:t>
            </a:r>
            <a:endParaRPr lang="en-US" sz="17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33400" lvl="1" indent="-184785">
              <a:lnSpc>
                <a:spcPct val="100000"/>
              </a:lnSpc>
              <a:spcBef>
                <a:spcPts val="395"/>
              </a:spcBef>
              <a:buChar char="•"/>
              <a:tabLst>
                <a:tab pos="534035" algn="l"/>
              </a:tabLst>
            </a:pPr>
            <a:r>
              <a:rPr lang="en-US" sz="1700" dirty="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Address:</a:t>
            </a:r>
            <a:endParaRPr lang="en-US" sz="17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IN" dirty="0">
              <a:solidFill>
                <a:srgbClr val="00416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44664D2-86C3-F380-D8C5-A617C645485D}"/>
              </a:ext>
            </a:extLst>
          </p:cNvPr>
          <p:cNvSpPr/>
          <p:nvPr/>
        </p:nvSpPr>
        <p:spPr>
          <a:xfrm>
            <a:off x="0" y="0"/>
            <a:ext cx="353962" cy="6858000"/>
          </a:xfrm>
          <a:prstGeom prst="rect">
            <a:avLst/>
          </a:prstGeom>
          <a:solidFill>
            <a:srgbClr val="00416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>
              <a:solidFill>
                <a:srgbClr val="004165"/>
              </a:solidFill>
            </a:endParaRPr>
          </a:p>
        </p:txBody>
      </p:sp>
      <p:pic>
        <p:nvPicPr>
          <p:cNvPr id="7" name="Picture 6" descr="A black background with blue and red text&#10;&#10;Description automatically generated">
            <a:extLst>
              <a:ext uri="{FF2B5EF4-FFF2-40B4-BE49-F238E27FC236}">
                <a16:creationId xmlns:a16="http://schemas.microsoft.com/office/drawing/2014/main" id="{C52B29F8-F181-5FD1-D6DB-90402B6CB28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9842" y="3851434"/>
            <a:ext cx="3892266" cy="5037050"/>
          </a:xfrm>
          <a:prstGeom prst="rect">
            <a:avLst/>
          </a:prstGeom>
        </p:spPr>
      </p:pic>
      <p:pic>
        <p:nvPicPr>
          <p:cNvPr id="2" name="object 4">
            <a:extLst>
              <a:ext uri="{FF2B5EF4-FFF2-40B4-BE49-F238E27FC236}">
                <a16:creationId xmlns:a16="http://schemas.microsoft.com/office/drawing/2014/main" id="{466E8C72-1F1E-184A-7696-72571A742AC7}"/>
              </a:ext>
            </a:extLst>
          </p:cNvPr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668940" y="1589651"/>
            <a:ext cx="5090441" cy="420154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4BA33D2-3618-78EC-EB9C-6C1E32D7BC66}"/>
              </a:ext>
            </a:extLst>
          </p:cNvPr>
          <p:cNvSpPr txBox="1"/>
          <p:nvPr/>
        </p:nvSpPr>
        <p:spPr>
          <a:xfrm>
            <a:off x="66778" y="6077572"/>
            <a:ext cx="37100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600" b="1" dirty="0">
                <a:solidFill>
                  <a:srgbClr val="004165"/>
                </a:solidFill>
                <a:latin typeface="Gotham" panose="02000504050000020004" pitchFamily="2" charset="0"/>
              </a:rPr>
              <a:t>DISTRICT 98</a:t>
            </a:r>
          </a:p>
          <a:p>
            <a:pPr algn="ctr"/>
            <a:r>
              <a:rPr lang="en-IN" sz="1600" b="1" dirty="0">
                <a:solidFill>
                  <a:srgbClr val="004165"/>
                </a:solidFill>
                <a:latin typeface="Gotham" panose="02000504050000020004" pitchFamily="2" charset="0"/>
              </a:rPr>
              <a:t>#celebrating10yearsofsuccessfulyou</a:t>
            </a:r>
          </a:p>
        </p:txBody>
      </p:sp>
    </p:spTree>
    <p:extLst>
      <p:ext uri="{BB962C8B-B14F-4D97-AF65-F5344CB8AC3E}">
        <p14:creationId xmlns:p14="http://schemas.microsoft.com/office/powerpoint/2010/main" val="33832860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29F65BC-F8F6-0B95-5A00-26076267F3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6"/>
            <a:ext cx="11009671" cy="1031056"/>
          </a:xfrm>
        </p:spPr>
        <p:txBody>
          <a:bodyPr/>
          <a:lstStyle/>
          <a:p>
            <a:r>
              <a:rPr lang="en-IN" sz="4400" b="1" spc="-5" dirty="0">
                <a:latin typeface="Gotham" panose="02000504050000020004" pitchFamily="2" charset="0"/>
              </a:rPr>
              <a:t>Contestant Eligibility</a:t>
            </a:r>
            <a:endParaRPr lang="en-IN" b="1" dirty="0">
              <a:solidFill>
                <a:srgbClr val="004165"/>
              </a:solidFill>
              <a:latin typeface="Gotham" panose="02000504050000020004" pitchFamily="2" charset="0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9B0F235-C1B8-78A0-E9B9-1322915874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89651"/>
            <a:ext cx="5454445" cy="4201549"/>
          </a:xfrm>
        </p:spPr>
        <p:txBody>
          <a:bodyPr/>
          <a:lstStyle/>
          <a:p>
            <a:pPr marL="297815" indent="-285750" algn="just">
              <a:lnSpc>
                <a:spcPct val="100000"/>
              </a:lnSpc>
              <a:spcBef>
                <a:spcPts val="635"/>
              </a:spcBef>
              <a:buSzPct val="106250"/>
              <a:buFont typeface="Wingdings" panose="05000000000000000000" pitchFamily="2" charset="2"/>
              <a:buChar char="§"/>
              <a:tabLst>
                <a:tab pos="399415" algn="l"/>
                <a:tab pos="400050" algn="l"/>
              </a:tabLst>
            </a:pPr>
            <a:r>
              <a:rPr lang="en-US" sz="1800" dirty="0">
                <a:latin typeface="Arial MT"/>
                <a:cs typeface="Arial MT"/>
              </a:rPr>
              <a:t>Your club must be </a:t>
            </a:r>
            <a:r>
              <a:rPr lang="en-US" sz="1800" b="1" dirty="0">
                <a:latin typeface="Arial MT"/>
                <a:cs typeface="Arial MT"/>
              </a:rPr>
              <a:t>in good standing</a:t>
            </a:r>
            <a:r>
              <a:rPr lang="en-US" sz="1800" dirty="0">
                <a:latin typeface="Arial MT"/>
                <a:cs typeface="Arial MT"/>
              </a:rPr>
              <a:t> on the day of the contest.</a:t>
            </a:r>
          </a:p>
          <a:p>
            <a:pPr marL="297815" indent="-285750" algn="just">
              <a:lnSpc>
                <a:spcPct val="100000"/>
              </a:lnSpc>
              <a:spcBef>
                <a:spcPts val="635"/>
              </a:spcBef>
              <a:buSzPct val="106250"/>
              <a:buFont typeface="Wingdings" panose="05000000000000000000" pitchFamily="2" charset="2"/>
              <a:buChar char="§"/>
              <a:tabLst>
                <a:tab pos="399415" algn="l"/>
                <a:tab pos="400050" algn="l"/>
              </a:tabLst>
            </a:pPr>
            <a:r>
              <a:rPr lang="en-US" sz="1800" dirty="0">
                <a:latin typeface="Arial MT"/>
                <a:cs typeface="Arial MT"/>
              </a:rPr>
              <a:t>You must be </a:t>
            </a:r>
            <a:r>
              <a:rPr lang="en-US" sz="1800" b="1" dirty="0">
                <a:latin typeface="Arial MT"/>
                <a:cs typeface="Arial MT"/>
              </a:rPr>
              <a:t>a paid member of your club, </a:t>
            </a:r>
            <a:r>
              <a:rPr lang="en-US" sz="1800" dirty="0">
                <a:latin typeface="Arial MT"/>
                <a:cs typeface="Arial MT"/>
              </a:rPr>
              <a:t>i.e., your membership should be current with World Head quarters.</a:t>
            </a:r>
          </a:p>
          <a:p>
            <a:pPr marL="297815" indent="-285750" algn="just">
              <a:lnSpc>
                <a:spcPct val="100000"/>
              </a:lnSpc>
              <a:spcBef>
                <a:spcPts val="635"/>
              </a:spcBef>
              <a:buSzPct val="106250"/>
              <a:buFont typeface="Wingdings" panose="05000000000000000000" pitchFamily="2" charset="2"/>
              <a:buChar char="§"/>
              <a:tabLst>
                <a:tab pos="399415" algn="l"/>
                <a:tab pos="400050" algn="l"/>
              </a:tabLst>
            </a:pPr>
            <a:r>
              <a:rPr lang="en-US" sz="1800" b="1" dirty="0">
                <a:latin typeface="Arial MT"/>
                <a:cs typeface="Arial MT"/>
              </a:rPr>
              <a:t>Your presence at the contest is mandatory.</a:t>
            </a:r>
          </a:p>
          <a:p>
            <a:pPr marL="297815" indent="-285750" algn="just">
              <a:lnSpc>
                <a:spcPct val="100000"/>
              </a:lnSpc>
              <a:spcBef>
                <a:spcPts val="635"/>
              </a:spcBef>
              <a:buSzPct val="106250"/>
              <a:buFont typeface="Wingdings" panose="05000000000000000000" pitchFamily="2" charset="2"/>
              <a:buChar char="§"/>
              <a:tabLst>
                <a:tab pos="399415" algn="l"/>
                <a:tab pos="400050" algn="l"/>
              </a:tabLst>
            </a:pPr>
            <a:r>
              <a:rPr lang="en-US" sz="1800" dirty="0">
                <a:latin typeface="Arial MT"/>
                <a:cs typeface="Arial MT"/>
              </a:rPr>
              <a:t>If you are a </a:t>
            </a:r>
            <a:r>
              <a:rPr lang="en-US" sz="1800" b="1" dirty="0">
                <a:latin typeface="Arial MT"/>
                <a:cs typeface="Arial MT"/>
              </a:rPr>
              <a:t>dual member</a:t>
            </a:r>
            <a:r>
              <a:rPr lang="en-US" sz="1800" dirty="0">
                <a:latin typeface="Arial MT"/>
                <a:cs typeface="Arial MT"/>
              </a:rPr>
              <a:t>, you must meet all eligibility requirements to compete in </a:t>
            </a:r>
            <a:r>
              <a:rPr lang="en-US" sz="1800" b="1" dirty="0">
                <a:latin typeface="Arial MT"/>
                <a:cs typeface="Arial MT"/>
              </a:rPr>
              <a:t>each club’s contest.</a:t>
            </a:r>
          </a:p>
          <a:p>
            <a:pPr marL="297815" indent="-285750" algn="just">
              <a:lnSpc>
                <a:spcPct val="100000"/>
              </a:lnSpc>
              <a:spcBef>
                <a:spcPts val="635"/>
              </a:spcBef>
              <a:buSzPct val="106250"/>
              <a:buFont typeface="Wingdings" panose="05000000000000000000" pitchFamily="2" charset="2"/>
              <a:buChar char="§"/>
              <a:tabLst>
                <a:tab pos="399415" algn="l"/>
                <a:tab pos="400050" algn="l"/>
              </a:tabLst>
            </a:pPr>
            <a:r>
              <a:rPr lang="en-US" sz="1800" b="1" dirty="0">
                <a:latin typeface="Arial MT"/>
                <a:cs typeface="Arial MT"/>
              </a:rPr>
              <a:t>A dual member may compete in only one Area-level speech contest </a:t>
            </a:r>
            <a:r>
              <a:rPr lang="en-US" sz="1800" dirty="0">
                <a:latin typeface="Arial MT"/>
                <a:cs typeface="Arial MT"/>
              </a:rPr>
              <a:t>of a given type, even if the two Areas belong to different Divisions or Districts.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44664D2-86C3-F380-D8C5-A617C645485D}"/>
              </a:ext>
            </a:extLst>
          </p:cNvPr>
          <p:cNvSpPr/>
          <p:nvPr/>
        </p:nvSpPr>
        <p:spPr>
          <a:xfrm>
            <a:off x="0" y="0"/>
            <a:ext cx="353962" cy="6858000"/>
          </a:xfrm>
          <a:prstGeom prst="rect">
            <a:avLst/>
          </a:prstGeom>
          <a:solidFill>
            <a:srgbClr val="00416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>
              <a:solidFill>
                <a:srgbClr val="004165"/>
              </a:solidFill>
            </a:endParaRPr>
          </a:p>
        </p:txBody>
      </p:sp>
      <p:pic>
        <p:nvPicPr>
          <p:cNvPr id="7" name="Picture 6" descr="A black background with blue and red text&#10;&#10;Description automatically generated">
            <a:extLst>
              <a:ext uri="{FF2B5EF4-FFF2-40B4-BE49-F238E27FC236}">
                <a16:creationId xmlns:a16="http://schemas.microsoft.com/office/drawing/2014/main" id="{C52B29F8-F181-5FD1-D6DB-90402B6CB28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9842" y="3851434"/>
            <a:ext cx="3892266" cy="5037050"/>
          </a:xfrm>
          <a:prstGeom prst="rect">
            <a:avLst/>
          </a:prstGeom>
        </p:spPr>
      </p:pic>
      <p:pic>
        <p:nvPicPr>
          <p:cNvPr id="4" name="object 4">
            <a:extLst>
              <a:ext uri="{FF2B5EF4-FFF2-40B4-BE49-F238E27FC236}">
                <a16:creationId xmlns:a16="http://schemas.microsoft.com/office/drawing/2014/main" id="{898FA371-D029-AF21-6120-F60B7092F05E}"/>
              </a:ext>
            </a:extLst>
          </p:cNvPr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7223959" y="1589650"/>
            <a:ext cx="4201123" cy="4201548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EA831538-4603-32CC-B438-561C544BE102}"/>
              </a:ext>
            </a:extLst>
          </p:cNvPr>
          <p:cNvSpPr txBox="1"/>
          <p:nvPr/>
        </p:nvSpPr>
        <p:spPr>
          <a:xfrm>
            <a:off x="66778" y="6077572"/>
            <a:ext cx="37100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600" b="1" dirty="0">
                <a:solidFill>
                  <a:srgbClr val="004165"/>
                </a:solidFill>
                <a:latin typeface="Gotham" panose="02000504050000020004" pitchFamily="2" charset="0"/>
              </a:rPr>
              <a:t>DISTRICT 98</a:t>
            </a:r>
          </a:p>
          <a:p>
            <a:pPr algn="ctr"/>
            <a:r>
              <a:rPr lang="en-IN" sz="1600" b="1" dirty="0">
                <a:solidFill>
                  <a:srgbClr val="004165"/>
                </a:solidFill>
                <a:latin typeface="Gotham" panose="02000504050000020004" pitchFamily="2" charset="0"/>
              </a:rPr>
              <a:t>#celebrating10yearsofsuccessfulyou</a:t>
            </a:r>
          </a:p>
        </p:txBody>
      </p:sp>
    </p:spTree>
    <p:extLst>
      <p:ext uri="{BB962C8B-B14F-4D97-AF65-F5344CB8AC3E}">
        <p14:creationId xmlns:p14="http://schemas.microsoft.com/office/powerpoint/2010/main" val="17982848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29F65BC-F8F6-0B95-5A00-26076267F3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6"/>
            <a:ext cx="11009671" cy="1031056"/>
          </a:xfrm>
        </p:spPr>
        <p:txBody>
          <a:bodyPr/>
          <a:lstStyle/>
          <a:p>
            <a:r>
              <a:rPr lang="en-IN" sz="4400" b="1" spc="-5" dirty="0">
                <a:latin typeface="Gotham" panose="02000504050000020004" pitchFamily="2" charset="0"/>
              </a:rPr>
              <a:t>Contestant Eligibility</a:t>
            </a:r>
            <a:endParaRPr lang="en-IN" b="1" dirty="0">
              <a:solidFill>
                <a:srgbClr val="004165"/>
              </a:solidFill>
              <a:latin typeface="Gotham" panose="02000504050000020004" pitchFamily="2" charset="0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9B0F235-C1B8-78A0-E9B9-1322915874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89651"/>
            <a:ext cx="5454445" cy="4201549"/>
          </a:xfrm>
        </p:spPr>
        <p:txBody>
          <a:bodyPr/>
          <a:lstStyle/>
          <a:p>
            <a:pPr marL="297815" indent="-285750" algn="just">
              <a:lnSpc>
                <a:spcPct val="100000"/>
              </a:lnSpc>
              <a:spcBef>
                <a:spcPts val="885"/>
              </a:spcBef>
              <a:buFont typeface="Wingdings" panose="05000000000000000000" pitchFamily="2" charset="2"/>
              <a:buChar char="§"/>
              <a:tabLst>
                <a:tab pos="399415" algn="l"/>
                <a:tab pos="400050" algn="l"/>
              </a:tabLst>
            </a:pPr>
            <a:r>
              <a:rPr lang="en-US" sz="1800" dirty="0">
                <a:latin typeface="Arial MT"/>
                <a:cs typeface="Arial MT"/>
              </a:rPr>
              <a:t>Contestants must maintain eligibility at all levels of the contest.</a:t>
            </a:r>
          </a:p>
          <a:p>
            <a:pPr marL="297815" indent="-285750" algn="just">
              <a:lnSpc>
                <a:spcPct val="100000"/>
              </a:lnSpc>
              <a:spcBef>
                <a:spcPts val="885"/>
              </a:spcBef>
              <a:buFont typeface="Wingdings" panose="05000000000000000000" pitchFamily="2" charset="2"/>
              <a:buChar char="§"/>
              <a:tabLst>
                <a:tab pos="399415" algn="l"/>
                <a:tab pos="400050" algn="l"/>
              </a:tabLst>
            </a:pPr>
            <a:endParaRPr lang="en-US" sz="1800" dirty="0">
              <a:latin typeface="Arial MT"/>
              <a:cs typeface="Arial MT"/>
            </a:endParaRPr>
          </a:p>
          <a:p>
            <a:pPr marL="297815" indent="-285750" algn="just">
              <a:lnSpc>
                <a:spcPct val="100000"/>
              </a:lnSpc>
              <a:spcBef>
                <a:spcPts val="885"/>
              </a:spcBef>
              <a:buFont typeface="Wingdings" panose="05000000000000000000" pitchFamily="2" charset="2"/>
              <a:buChar char="§"/>
              <a:tabLst>
                <a:tab pos="399415" algn="l"/>
                <a:tab pos="400050" algn="l"/>
              </a:tabLst>
            </a:pPr>
            <a:r>
              <a:rPr lang="en-US" sz="1800" dirty="0">
                <a:latin typeface="Arial MT"/>
                <a:cs typeface="Arial MT"/>
              </a:rPr>
              <a:t>If a contestant is found to have been ineligible at </a:t>
            </a:r>
            <a:r>
              <a:rPr lang="en-US" sz="1800" b="1" dirty="0">
                <a:latin typeface="Arial MT"/>
                <a:cs typeface="Arial MT"/>
              </a:rPr>
              <a:t>any previous level, </a:t>
            </a:r>
            <a:r>
              <a:rPr lang="en-US" sz="1800" dirty="0">
                <a:latin typeface="Arial MT"/>
                <a:cs typeface="Arial MT"/>
              </a:rPr>
              <a:t>they will be </a:t>
            </a:r>
            <a:r>
              <a:rPr lang="en-US" sz="1800" b="1" dirty="0">
                <a:latin typeface="Arial MT"/>
                <a:cs typeface="Arial MT"/>
              </a:rPr>
              <a:t>disqualified,</a:t>
            </a:r>
            <a:r>
              <a:rPr lang="en-US" sz="1800" dirty="0">
                <a:latin typeface="Arial MT"/>
                <a:cs typeface="Arial MT"/>
              </a:rPr>
              <a:t> and this decision cannot be reversed later, even if corrected.</a:t>
            </a:r>
          </a:p>
          <a:p>
            <a:pPr marL="297815" indent="-285750" algn="just">
              <a:lnSpc>
                <a:spcPct val="100000"/>
              </a:lnSpc>
              <a:spcBef>
                <a:spcPts val="885"/>
              </a:spcBef>
              <a:buFont typeface="Wingdings" panose="05000000000000000000" pitchFamily="2" charset="2"/>
              <a:buChar char="§"/>
              <a:tabLst>
                <a:tab pos="399415" algn="l"/>
                <a:tab pos="400050" algn="l"/>
              </a:tabLst>
            </a:pPr>
            <a:endParaRPr lang="en-US" sz="1800" dirty="0">
              <a:latin typeface="Arial MT"/>
              <a:cs typeface="Arial MT"/>
            </a:endParaRPr>
          </a:p>
          <a:p>
            <a:pPr marL="297815" indent="-285750" algn="just">
              <a:lnSpc>
                <a:spcPct val="100000"/>
              </a:lnSpc>
              <a:spcBef>
                <a:spcPts val="885"/>
              </a:spcBef>
              <a:buFont typeface="Wingdings" panose="05000000000000000000" pitchFamily="2" charset="2"/>
              <a:buChar char="§"/>
              <a:tabLst>
                <a:tab pos="399415" algn="l"/>
                <a:tab pos="400050" algn="l"/>
              </a:tabLst>
            </a:pPr>
            <a:r>
              <a:rPr lang="en-US" sz="1800" dirty="0">
                <a:latin typeface="Arial MT"/>
                <a:cs typeface="Arial MT"/>
              </a:rPr>
              <a:t>Contestants must be </a:t>
            </a:r>
            <a:r>
              <a:rPr lang="en-US" sz="1800" b="1" dirty="0">
                <a:latin typeface="Arial MT"/>
                <a:cs typeface="Arial MT"/>
              </a:rPr>
              <a:t>physically present </a:t>
            </a:r>
            <a:r>
              <a:rPr lang="en-US" sz="1800" dirty="0">
                <a:latin typeface="Arial MT"/>
                <a:cs typeface="Arial MT"/>
              </a:rPr>
              <a:t>to compete at the </a:t>
            </a:r>
            <a:r>
              <a:rPr lang="en-US" sz="1800" b="1" dirty="0">
                <a:latin typeface="Arial MT"/>
                <a:cs typeface="Arial MT"/>
              </a:rPr>
              <a:t>Area level and above.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44664D2-86C3-F380-D8C5-A617C645485D}"/>
              </a:ext>
            </a:extLst>
          </p:cNvPr>
          <p:cNvSpPr/>
          <p:nvPr/>
        </p:nvSpPr>
        <p:spPr>
          <a:xfrm>
            <a:off x="0" y="0"/>
            <a:ext cx="353962" cy="6858000"/>
          </a:xfrm>
          <a:prstGeom prst="rect">
            <a:avLst/>
          </a:prstGeom>
          <a:solidFill>
            <a:srgbClr val="00416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>
              <a:solidFill>
                <a:srgbClr val="004165"/>
              </a:solidFill>
            </a:endParaRPr>
          </a:p>
        </p:txBody>
      </p:sp>
      <p:pic>
        <p:nvPicPr>
          <p:cNvPr id="7" name="Picture 6" descr="A black background with blue and red text&#10;&#10;Description automatically generated">
            <a:extLst>
              <a:ext uri="{FF2B5EF4-FFF2-40B4-BE49-F238E27FC236}">
                <a16:creationId xmlns:a16="http://schemas.microsoft.com/office/drawing/2014/main" id="{C52B29F8-F181-5FD1-D6DB-90402B6CB28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9842" y="3851434"/>
            <a:ext cx="3892266" cy="5037050"/>
          </a:xfrm>
          <a:prstGeom prst="rect">
            <a:avLst/>
          </a:prstGeom>
        </p:spPr>
      </p:pic>
      <p:pic>
        <p:nvPicPr>
          <p:cNvPr id="4" name="object 4">
            <a:extLst>
              <a:ext uri="{FF2B5EF4-FFF2-40B4-BE49-F238E27FC236}">
                <a16:creationId xmlns:a16="http://schemas.microsoft.com/office/drawing/2014/main" id="{898FA371-D029-AF21-6120-F60B7092F05E}"/>
              </a:ext>
            </a:extLst>
          </p:cNvPr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7223959" y="1589650"/>
            <a:ext cx="4201123" cy="4201548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E68E73D5-8B8F-93D5-2C49-E6E688A0AFBB}"/>
              </a:ext>
            </a:extLst>
          </p:cNvPr>
          <p:cNvSpPr txBox="1"/>
          <p:nvPr/>
        </p:nvSpPr>
        <p:spPr>
          <a:xfrm>
            <a:off x="66778" y="6077572"/>
            <a:ext cx="37100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600" b="1" dirty="0">
                <a:solidFill>
                  <a:srgbClr val="004165"/>
                </a:solidFill>
                <a:latin typeface="Gotham" panose="02000504050000020004" pitchFamily="2" charset="0"/>
              </a:rPr>
              <a:t>DISTRICT 98</a:t>
            </a:r>
          </a:p>
          <a:p>
            <a:pPr algn="ctr"/>
            <a:r>
              <a:rPr lang="en-IN" sz="1600" b="1" dirty="0">
                <a:solidFill>
                  <a:srgbClr val="004165"/>
                </a:solidFill>
                <a:latin typeface="Gotham" panose="02000504050000020004" pitchFamily="2" charset="0"/>
              </a:rPr>
              <a:t>#celebrating10yearsofsuccessfulyou</a:t>
            </a:r>
          </a:p>
        </p:txBody>
      </p:sp>
    </p:spTree>
    <p:extLst>
      <p:ext uri="{BB962C8B-B14F-4D97-AF65-F5344CB8AC3E}">
        <p14:creationId xmlns:p14="http://schemas.microsoft.com/office/powerpoint/2010/main" val="32521172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29F65BC-F8F6-0B95-5A00-26076267F3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6"/>
            <a:ext cx="11009671" cy="1031056"/>
          </a:xfrm>
        </p:spPr>
        <p:txBody>
          <a:bodyPr/>
          <a:lstStyle/>
          <a:p>
            <a:r>
              <a:rPr lang="en-IN" sz="4400" b="1" spc="-5" dirty="0">
                <a:latin typeface="Gotham" panose="02000504050000020004" pitchFamily="2" charset="0"/>
              </a:rPr>
              <a:t>Contestant In</a:t>
            </a:r>
            <a:r>
              <a:rPr lang="en-IN" b="1" spc="-5" dirty="0">
                <a:latin typeface="Gotham" panose="02000504050000020004" pitchFamily="2" charset="0"/>
              </a:rPr>
              <a:t>e</a:t>
            </a:r>
            <a:r>
              <a:rPr lang="en-IN" sz="4400" b="1" spc="-5" dirty="0">
                <a:latin typeface="Gotham" panose="02000504050000020004" pitchFamily="2" charset="0"/>
              </a:rPr>
              <a:t>ligibility</a:t>
            </a:r>
            <a:endParaRPr lang="en-IN" b="1" dirty="0">
              <a:solidFill>
                <a:srgbClr val="004165"/>
              </a:solidFill>
              <a:latin typeface="Gotham" panose="02000504050000020004" pitchFamily="2" charset="0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9B0F235-C1B8-78A0-E9B9-1322915874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61288"/>
            <a:ext cx="6120384" cy="4916283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lnSpc>
                <a:spcPct val="100000"/>
              </a:lnSpc>
              <a:spcBef>
                <a:spcPts val="680"/>
              </a:spcBef>
              <a:buNone/>
            </a:pPr>
            <a:endParaRPr lang="en-US" sz="1800" dirty="0">
              <a:latin typeface="Arial"/>
              <a:cs typeface="Arial"/>
            </a:endParaRPr>
          </a:p>
          <a:p>
            <a:pPr marL="360680" indent="-342900" algn="just">
              <a:lnSpc>
                <a:spcPts val="1939"/>
              </a:lnSpc>
              <a:spcBef>
                <a:spcPts val="590"/>
              </a:spcBef>
              <a:buFont typeface="+mj-lt"/>
              <a:buAutoNum type="arabicPeriod"/>
              <a:tabLst>
                <a:tab pos="405765" algn="l"/>
                <a:tab pos="406400" algn="l"/>
              </a:tabLst>
            </a:pPr>
            <a:r>
              <a:rPr lang="en-US" sz="1800" dirty="0">
                <a:solidFill>
                  <a:srgbClr val="333333"/>
                </a:solidFill>
                <a:latin typeface="Arial MT"/>
                <a:cs typeface="Arial MT"/>
              </a:rPr>
              <a:t>Incumbent</a:t>
            </a:r>
            <a:r>
              <a:rPr lang="en-US" sz="1800" spc="5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US" sz="1800" dirty="0">
                <a:solidFill>
                  <a:srgbClr val="333333"/>
                </a:solidFill>
                <a:latin typeface="Arial MT"/>
                <a:cs typeface="Arial MT"/>
              </a:rPr>
              <a:t>International</a:t>
            </a:r>
            <a:r>
              <a:rPr lang="en-US" sz="1800" spc="15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US" sz="1800" dirty="0">
                <a:solidFill>
                  <a:srgbClr val="333333"/>
                </a:solidFill>
                <a:latin typeface="Arial MT"/>
                <a:cs typeface="Arial MT"/>
              </a:rPr>
              <a:t>Officers and</a:t>
            </a:r>
            <a:r>
              <a:rPr lang="en-US" sz="1800" dirty="0">
                <a:latin typeface="Arial MT"/>
                <a:cs typeface="Arial MT"/>
              </a:rPr>
              <a:t> </a:t>
            </a:r>
            <a:r>
              <a:rPr lang="en-US" sz="1800" dirty="0">
                <a:solidFill>
                  <a:srgbClr val="333333"/>
                </a:solidFill>
                <a:latin typeface="Arial MT"/>
                <a:cs typeface="Arial MT"/>
              </a:rPr>
              <a:t>Directors</a:t>
            </a:r>
            <a:endParaRPr lang="en-US" sz="1800" dirty="0">
              <a:latin typeface="Arial MT"/>
              <a:cs typeface="Arial MT"/>
            </a:endParaRPr>
          </a:p>
          <a:p>
            <a:pPr marL="360680" indent="-342900" algn="just">
              <a:lnSpc>
                <a:spcPct val="100000"/>
              </a:lnSpc>
              <a:spcBef>
                <a:spcPts val="600"/>
              </a:spcBef>
              <a:buFont typeface="+mj-lt"/>
              <a:buAutoNum type="arabicPeriod"/>
              <a:tabLst>
                <a:tab pos="405765" algn="l"/>
                <a:tab pos="406400" algn="l"/>
              </a:tabLst>
            </a:pPr>
            <a:r>
              <a:rPr lang="en-US" sz="1800" dirty="0">
                <a:solidFill>
                  <a:srgbClr val="333333"/>
                </a:solidFill>
                <a:latin typeface="Arial MT"/>
                <a:cs typeface="Arial MT"/>
              </a:rPr>
              <a:t>Region</a:t>
            </a:r>
            <a:r>
              <a:rPr lang="en-US" sz="1800" spc="-10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US" sz="1800" dirty="0">
                <a:solidFill>
                  <a:srgbClr val="333333"/>
                </a:solidFill>
                <a:latin typeface="Arial MT"/>
                <a:cs typeface="Arial MT"/>
              </a:rPr>
              <a:t>Advisors,</a:t>
            </a:r>
            <a:r>
              <a:rPr lang="en-US" sz="1800" spc="-10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US" sz="1800" dirty="0">
                <a:solidFill>
                  <a:srgbClr val="333333"/>
                </a:solidFill>
                <a:latin typeface="Arial MT"/>
                <a:cs typeface="Arial MT"/>
              </a:rPr>
              <a:t>including</a:t>
            </a:r>
            <a:r>
              <a:rPr lang="en-US" sz="1800" spc="-20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US" sz="1800" dirty="0">
                <a:solidFill>
                  <a:srgbClr val="333333"/>
                </a:solidFill>
                <a:latin typeface="Arial MT"/>
                <a:cs typeface="Arial MT"/>
              </a:rPr>
              <a:t>applicants</a:t>
            </a:r>
            <a:endParaRPr lang="en-US" sz="1800" dirty="0">
              <a:latin typeface="Arial MT"/>
              <a:cs typeface="Arial MT"/>
            </a:endParaRPr>
          </a:p>
          <a:p>
            <a:pPr marL="360680" indent="-342900" algn="just">
              <a:lnSpc>
                <a:spcPts val="1939"/>
              </a:lnSpc>
              <a:spcBef>
                <a:spcPts val="600"/>
              </a:spcBef>
              <a:buFont typeface="+mj-lt"/>
              <a:buAutoNum type="arabicPeriod"/>
              <a:tabLst>
                <a:tab pos="405765" algn="l"/>
                <a:tab pos="406400" algn="l"/>
              </a:tabLst>
            </a:pPr>
            <a:r>
              <a:rPr lang="en-US" sz="1800" dirty="0">
                <a:solidFill>
                  <a:srgbClr val="333333"/>
                </a:solidFill>
                <a:latin typeface="Arial MT"/>
                <a:cs typeface="Arial MT"/>
              </a:rPr>
              <a:t>District</a:t>
            </a:r>
            <a:r>
              <a:rPr lang="en-US" sz="1800" spc="-20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US" sz="1800" dirty="0">
                <a:solidFill>
                  <a:srgbClr val="333333"/>
                </a:solidFill>
                <a:latin typeface="Arial MT"/>
                <a:cs typeface="Arial MT"/>
              </a:rPr>
              <a:t>Officers</a:t>
            </a:r>
            <a:r>
              <a:rPr lang="en-US" sz="1800" spc="-20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US" sz="1800" dirty="0">
                <a:solidFill>
                  <a:srgbClr val="333333"/>
                </a:solidFill>
                <a:latin typeface="Arial MT"/>
                <a:cs typeface="Arial MT"/>
              </a:rPr>
              <a:t>-</a:t>
            </a:r>
            <a:r>
              <a:rPr lang="en-US" sz="1800" spc="-10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US" sz="1800" dirty="0">
                <a:solidFill>
                  <a:srgbClr val="333333"/>
                </a:solidFill>
                <a:latin typeface="Arial MT"/>
                <a:cs typeface="Arial MT"/>
              </a:rPr>
              <a:t>District</a:t>
            </a:r>
            <a:r>
              <a:rPr lang="en-US" sz="1800" spc="-20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US" sz="1800" dirty="0">
                <a:solidFill>
                  <a:srgbClr val="333333"/>
                </a:solidFill>
                <a:latin typeface="Arial MT"/>
                <a:cs typeface="Arial MT"/>
              </a:rPr>
              <a:t>Director, PQD, CGD,</a:t>
            </a:r>
            <a:r>
              <a:rPr lang="en-US" sz="1800" dirty="0">
                <a:latin typeface="Arial MT"/>
                <a:cs typeface="Arial MT"/>
              </a:rPr>
              <a:t> </a:t>
            </a:r>
            <a:r>
              <a:rPr lang="en-US" sz="1800" spc="5" dirty="0">
                <a:solidFill>
                  <a:srgbClr val="333333"/>
                </a:solidFill>
                <a:latin typeface="Arial MT"/>
                <a:cs typeface="Arial MT"/>
              </a:rPr>
              <a:t>DAM,</a:t>
            </a:r>
            <a:r>
              <a:rPr lang="en-US" sz="1800" spc="-10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US" sz="1800" spc="5" dirty="0">
                <a:solidFill>
                  <a:srgbClr val="333333"/>
                </a:solidFill>
                <a:latin typeface="Arial MT"/>
                <a:cs typeface="Arial MT"/>
              </a:rPr>
              <a:t>DFM,</a:t>
            </a:r>
            <a:r>
              <a:rPr lang="en-US" sz="1800" spc="-25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US" sz="1800" spc="5" dirty="0">
                <a:solidFill>
                  <a:srgbClr val="333333"/>
                </a:solidFill>
                <a:latin typeface="Arial MT"/>
                <a:cs typeface="Arial MT"/>
              </a:rPr>
              <a:t>DPRM,</a:t>
            </a:r>
            <a:r>
              <a:rPr lang="en-US" sz="1800" spc="-30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US" sz="1800" dirty="0">
                <a:solidFill>
                  <a:srgbClr val="333333"/>
                </a:solidFill>
                <a:latin typeface="Arial MT"/>
                <a:cs typeface="Arial MT"/>
              </a:rPr>
              <a:t>Division</a:t>
            </a:r>
            <a:r>
              <a:rPr lang="en-US" sz="1800" spc="-40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US" sz="1800" dirty="0">
                <a:solidFill>
                  <a:srgbClr val="333333"/>
                </a:solidFill>
                <a:latin typeface="Arial MT"/>
                <a:cs typeface="Arial MT"/>
              </a:rPr>
              <a:t>Directors,</a:t>
            </a:r>
            <a:r>
              <a:rPr lang="en-US" sz="1800" spc="-10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US" sz="1800" spc="5" dirty="0">
                <a:solidFill>
                  <a:srgbClr val="333333"/>
                </a:solidFill>
                <a:latin typeface="Arial MT"/>
                <a:cs typeface="Arial MT"/>
              </a:rPr>
              <a:t>ADs</a:t>
            </a:r>
            <a:endParaRPr lang="en-US" sz="1800" dirty="0">
              <a:latin typeface="Arial MT"/>
              <a:cs typeface="Arial MT"/>
            </a:endParaRPr>
          </a:p>
          <a:p>
            <a:pPr marL="342900" indent="-342900" algn="just">
              <a:lnSpc>
                <a:spcPct val="100000"/>
              </a:lnSpc>
              <a:spcBef>
                <a:spcPts val="590"/>
              </a:spcBef>
              <a:buFont typeface="+mj-lt"/>
              <a:buAutoNum type="arabicPeriod"/>
              <a:tabLst>
                <a:tab pos="405765" algn="l"/>
                <a:tab pos="406400" algn="l"/>
              </a:tabLst>
            </a:pPr>
            <a:r>
              <a:rPr lang="en-US" sz="1800" dirty="0">
                <a:solidFill>
                  <a:srgbClr val="333333"/>
                </a:solidFill>
                <a:latin typeface="Arial MT"/>
                <a:cs typeface="Arial MT"/>
              </a:rPr>
              <a:t>International</a:t>
            </a:r>
            <a:r>
              <a:rPr lang="en-US" sz="1800" spc="20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US" sz="1800" dirty="0">
                <a:solidFill>
                  <a:srgbClr val="333333"/>
                </a:solidFill>
                <a:latin typeface="Arial MT"/>
                <a:cs typeface="Arial MT"/>
              </a:rPr>
              <a:t>Officer and</a:t>
            </a:r>
            <a:r>
              <a:rPr lang="en-US" sz="1800" spc="10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US" sz="1800" dirty="0">
                <a:solidFill>
                  <a:srgbClr val="333333"/>
                </a:solidFill>
                <a:latin typeface="Arial MT"/>
                <a:cs typeface="Arial MT"/>
              </a:rPr>
              <a:t>Director</a:t>
            </a:r>
            <a:r>
              <a:rPr lang="en-US" sz="1800" spc="-5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US" sz="1800" dirty="0">
                <a:solidFill>
                  <a:srgbClr val="333333"/>
                </a:solidFill>
                <a:latin typeface="Arial MT"/>
                <a:cs typeface="Arial MT"/>
              </a:rPr>
              <a:t>Candidates</a:t>
            </a:r>
            <a:endParaRPr lang="en-US" sz="1800" dirty="0">
              <a:latin typeface="Arial MT"/>
              <a:cs typeface="Arial MT"/>
            </a:endParaRPr>
          </a:p>
          <a:p>
            <a:pPr marL="342900" indent="-342900" algn="just">
              <a:lnSpc>
                <a:spcPct val="100000"/>
              </a:lnSpc>
              <a:spcBef>
                <a:spcPts val="600"/>
              </a:spcBef>
              <a:buFont typeface="+mj-lt"/>
              <a:buAutoNum type="arabicPeriod"/>
              <a:tabLst>
                <a:tab pos="405765" algn="l"/>
                <a:tab pos="406400" algn="l"/>
              </a:tabLst>
            </a:pPr>
            <a:r>
              <a:rPr lang="en-US" sz="1800" dirty="0">
                <a:solidFill>
                  <a:srgbClr val="333333"/>
                </a:solidFill>
                <a:latin typeface="Arial MT"/>
                <a:cs typeface="Arial MT"/>
              </a:rPr>
              <a:t>Immediate</a:t>
            </a:r>
            <a:r>
              <a:rPr lang="en-US" sz="1800" spc="-5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US" sz="1800" dirty="0">
                <a:solidFill>
                  <a:srgbClr val="333333"/>
                </a:solidFill>
                <a:latin typeface="Arial MT"/>
                <a:cs typeface="Arial MT"/>
              </a:rPr>
              <a:t>Past</a:t>
            </a:r>
            <a:r>
              <a:rPr lang="en-US" sz="1800" spc="-10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US" sz="1800" dirty="0">
                <a:solidFill>
                  <a:srgbClr val="333333"/>
                </a:solidFill>
                <a:latin typeface="Arial MT"/>
                <a:cs typeface="Arial MT"/>
              </a:rPr>
              <a:t>District</a:t>
            </a:r>
            <a:r>
              <a:rPr lang="en-US" sz="1800" spc="-30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US" sz="1800" dirty="0">
                <a:solidFill>
                  <a:srgbClr val="333333"/>
                </a:solidFill>
                <a:latin typeface="Arial MT"/>
                <a:cs typeface="Arial MT"/>
              </a:rPr>
              <a:t>Director</a:t>
            </a:r>
          </a:p>
          <a:p>
            <a:pPr marL="361315" marR="5080" indent="-342900" algn="just">
              <a:lnSpc>
                <a:spcPts val="1839"/>
              </a:lnSpc>
              <a:spcBef>
                <a:spcPts val="815"/>
              </a:spcBef>
              <a:buFont typeface="+mj-lt"/>
              <a:buAutoNum type="arabicPeriod"/>
              <a:tabLst>
                <a:tab pos="406400" algn="l"/>
              </a:tabLst>
            </a:pPr>
            <a:r>
              <a:rPr lang="en-US" sz="1800" dirty="0">
                <a:solidFill>
                  <a:srgbClr val="333333"/>
                </a:solidFill>
                <a:latin typeface="Arial MT"/>
                <a:cs typeface="Arial MT"/>
              </a:rPr>
              <a:t>District Officers or Candidates for elected positions </a:t>
            </a:r>
            <a:r>
              <a:rPr lang="en-US" sz="1800" spc="-5" dirty="0">
                <a:solidFill>
                  <a:srgbClr val="333333"/>
                </a:solidFill>
                <a:latin typeface="Arial MT"/>
                <a:cs typeface="Arial MT"/>
              </a:rPr>
              <a:t>for </a:t>
            </a:r>
            <a:r>
              <a:rPr lang="en-US" sz="1800" spc="-459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US" sz="1800" dirty="0">
                <a:solidFill>
                  <a:srgbClr val="333333"/>
                </a:solidFill>
                <a:latin typeface="Arial MT"/>
                <a:cs typeface="Arial MT"/>
              </a:rPr>
              <a:t>the</a:t>
            </a:r>
            <a:r>
              <a:rPr lang="en-US" sz="1800" spc="5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US" sz="1800" dirty="0">
                <a:solidFill>
                  <a:srgbClr val="333333"/>
                </a:solidFill>
                <a:latin typeface="Arial MT"/>
                <a:cs typeface="Arial MT"/>
              </a:rPr>
              <a:t>upcoming</a:t>
            </a:r>
            <a:r>
              <a:rPr lang="en-US" sz="1800" spc="10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US" sz="1800" dirty="0">
                <a:solidFill>
                  <a:srgbClr val="333333"/>
                </a:solidFill>
                <a:latin typeface="Arial MT"/>
                <a:cs typeface="Arial MT"/>
              </a:rPr>
              <a:t>term</a:t>
            </a:r>
            <a:r>
              <a:rPr lang="en-US" sz="1800" spc="5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US" sz="1800" dirty="0">
                <a:solidFill>
                  <a:srgbClr val="333333"/>
                </a:solidFill>
                <a:latin typeface="Arial MT"/>
                <a:cs typeface="Arial MT"/>
              </a:rPr>
              <a:t>beginning </a:t>
            </a:r>
            <a:r>
              <a:rPr lang="en-US" sz="1800" spc="-5" dirty="0">
                <a:solidFill>
                  <a:srgbClr val="333333"/>
                </a:solidFill>
                <a:latin typeface="Arial MT"/>
                <a:cs typeface="Arial MT"/>
              </a:rPr>
              <a:t>from</a:t>
            </a:r>
            <a:r>
              <a:rPr lang="en-US" sz="1800" spc="5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US" sz="1800" spc="-5" dirty="0">
                <a:solidFill>
                  <a:srgbClr val="333333"/>
                </a:solidFill>
                <a:latin typeface="Arial MT"/>
                <a:cs typeface="Arial MT"/>
              </a:rPr>
              <a:t>next</a:t>
            </a:r>
            <a:r>
              <a:rPr lang="en-US" sz="1800" spc="15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US" sz="1800" dirty="0">
                <a:solidFill>
                  <a:srgbClr val="333333"/>
                </a:solidFill>
                <a:latin typeface="Arial MT"/>
                <a:cs typeface="Arial MT"/>
              </a:rPr>
              <a:t>July</a:t>
            </a:r>
            <a:endParaRPr lang="en-US" sz="1800" dirty="0">
              <a:latin typeface="Arial MT"/>
              <a:cs typeface="Arial MT"/>
            </a:endParaRPr>
          </a:p>
          <a:p>
            <a:pPr marL="361315" marR="300990" indent="-342900" algn="just">
              <a:lnSpc>
                <a:spcPct val="90100"/>
              </a:lnSpc>
              <a:spcBef>
                <a:spcPts val="770"/>
              </a:spcBef>
              <a:buFont typeface="+mj-lt"/>
              <a:buAutoNum type="arabicPeriod"/>
              <a:tabLst>
                <a:tab pos="406400" algn="l"/>
              </a:tabLst>
            </a:pPr>
            <a:r>
              <a:rPr lang="en-US" sz="1800" dirty="0">
                <a:solidFill>
                  <a:srgbClr val="333333"/>
                </a:solidFill>
                <a:latin typeface="Arial MT"/>
                <a:cs typeface="Arial MT"/>
              </a:rPr>
              <a:t>VJ, </a:t>
            </a:r>
            <a:r>
              <a:rPr lang="en-US" sz="1800" spc="5" dirty="0">
                <a:solidFill>
                  <a:srgbClr val="333333"/>
                </a:solidFill>
                <a:latin typeface="Arial MT"/>
                <a:cs typeface="Arial MT"/>
              </a:rPr>
              <a:t>TBJ, CJ </a:t>
            </a:r>
            <a:r>
              <a:rPr lang="en-US" sz="1800" dirty="0">
                <a:solidFill>
                  <a:srgbClr val="333333"/>
                </a:solidFill>
                <a:latin typeface="Arial MT"/>
                <a:cs typeface="Arial MT"/>
              </a:rPr>
              <a:t>at the same contest </a:t>
            </a:r>
            <a:r>
              <a:rPr lang="en-US" sz="1800" spc="-5" dirty="0">
                <a:solidFill>
                  <a:srgbClr val="333333"/>
                </a:solidFill>
                <a:latin typeface="Arial MT"/>
                <a:cs typeface="Arial MT"/>
              </a:rPr>
              <a:t>type </a:t>
            </a:r>
            <a:r>
              <a:rPr lang="en-US" sz="1800" dirty="0">
                <a:solidFill>
                  <a:srgbClr val="333333"/>
                </a:solidFill>
                <a:latin typeface="Arial MT"/>
                <a:cs typeface="Arial MT"/>
              </a:rPr>
              <a:t>in </a:t>
            </a:r>
            <a:r>
              <a:rPr lang="en-US" sz="1800" spc="-5" dirty="0">
                <a:solidFill>
                  <a:srgbClr val="333333"/>
                </a:solidFill>
                <a:latin typeface="Arial MT"/>
                <a:cs typeface="Arial MT"/>
              </a:rPr>
              <a:t>which </a:t>
            </a:r>
            <a:r>
              <a:rPr lang="en-US" sz="1800" dirty="0">
                <a:solidFill>
                  <a:srgbClr val="333333"/>
                </a:solidFill>
                <a:latin typeface="Arial MT"/>
                <a:cs typeface="Arial MT"/>
              </a:rPr>
              <a:t>they </a:t>
            </a:r>
            <a:r>
              <a:rPr lang="en-US" sz="1800" spc="-459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US" sz="1800" spc="-5" dirty="0">
                <a:solidFill>
                  <a:srgbClr val="333333"/>
                </a:solidFill>
                <a:latin typeface="Arial MT"/>
                <a:cs typeface="Arial MT"/>
              </a:rPr>
              <a:t>would </a:t>
            </a:r>
            <a:r>
              <a:rPr lang="en-US" sz="1800" dirty="0">
                <a:solidFill>
                  <a:srgbClr val="333333"/>
                </a:solidFill>
                <a:latin typeface="Arial MT"/>
                <a:cs typeface="Arial MT"/>
              </a:rPr>
              <a:t>be competing, in any District at any level</a:t>
            </a:r>
            <a:endParaRPr lang="en-US" sz="1800" dirty="0">
              <a:latin typeface="Arial MT"/>
              <a:cs typeface="Arial MT"/>
            </a:endParaRPr>
          </a:p>
          <a:p>
            <a:pPr marL="361315" marR="182880" indent="-342900" algn="just">
              <a:lnSpc>
                <a:spcPts val="1839"/>
              </a:lnSpc>
              <a:spcBef>
                <a:spcPts val="830"/>
              </a:spcBef>
              <a:buFont typeface="+mj-lt"/>
              <a:buAutoNum type="arabicPeriod"/>
              <a:tabLst>
                <a:tab pos="405765" algn="l"/>
                <a:tab pos="406400" algn="l"/>
              </a:tabLst>
            </a:pPr>
            <a:r>
              <a:rPr lang="en-US" sz="1800" dirty="0">
                <a:solidFill>
                  <a:srgbClr val="333333"/>
                </a:solidFill>
                <a:latin typeface="Arial MT"/>
                <a:cs typeface="Arial MT"/>
              </a:rPr>
              <a:t>Timer, Ballot Counter, SAA or any other contest </a:t>
            </a:r>
            <a:r>
              <a:rPr lang="en-US" sz="1800" spc="5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US" sz="1800" dirty="0">
                <a:solidFill>
                  <a:srgbClr val="333333"/>
                </a:solidFill>
                <a:latin typeface="Arial MT"/>
                <a:cs typeface="Arial MT"/>
              </a:rPr>
              <a:t>official</a:t>
            </a:r>
            <a:r>
              <a:rPr lang="en-US" sz="1800" spc="5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US" sz="1800" dirty="0">
                <a:solidFill>
                  <a:srgbClr val="333333"/>
                </a:solidFill>
                <a:latin typeface="Arial MT"/>
                <a:cs typeface="Arial MT"/>
              </a:rPr>
              <a:t>role </a:t>
            </a:r>
            <a:r>
              <a:rPr lang="en-US" sz="1800" spc="-5" dirty="0">
                <a:solidFill>
                  <a:srgbClr val="333333"/>
                </a:solidFill>
                <a:latin typeface="Arial MT"/>
                <a:cs typeface="Arial MT"/>
              </a:rPr>
              <a:t>for</a:t>
            </a:r>
            <a:r>
              <a:rPr lang="en-US" sz="1800" spc="5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US" sz="1800" dirty="0">
                <a:solidFill>
                  <a:srgbClr val="333333"/>
                </a:solidFill>
                <a:latin typeface="Arial MT"/>
                <a:cs typeface="Arial MT"/>
              </a:rPr>
              <a:t>the</a:t>
            </a:r>
            <a:r>
              <a:rPr lang="en-US" sz="1800" spc="5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US" sz="1800" dirty="0">
                <a:solidFill>
                  <a:srgbClr val="333333"/>
                </a:solidFill>
                <a:latin typeface="Arial MT"/>
                <a:cs typeface="Arial MT"/>
              </a:rPr>
              <a:t>same</a:t>
            </a:r>
            <a:r>
              <a:rPr lang="en-US" sz="1800" spc="15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US" sz="1800" dirty="0">
                <a:solidFill>
                  <a:srgbClr val="333333"/>
                </a:solidFill>
                <a:latin typeface="Arial MT"/>
                <a:cs typeface="Arial MT"/>
              </a:rPr>
              <a:t>contest</a:t>
            </a:r>
            <a:r>
              <a:rPr lang="en-US" sz="1800" spc="15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US" sz="1800" dirty="0">
                <a:solidFill>
                  <a:srgbClr val="333333"/>
                </a:solidFill>
                <a:latin typeface="Arial MT"/>
                <a:cs typeface="Arial MT"/>
              </a:rPr>
              <a:t>in </a:t>
            </a:r>
            <a:r>
              <a:rPr lang="en-US" sz="1800" spc="-5" dirty="0">
                <a:solidFill>
                  <a:srgbClr val="333333"/>
                </a:solidFill>
                <a:latin typeface="Arial MT"/>
                <a:cs typeface="Arial MT"/>
              </a:rPr>
              <a:t>which</a:t>
            </a:r>
            <a:r>
              <a:rPr lang="en-US" sz="1800" spc="10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US" sz="1800" dirty="0">
                <a:solidFill>
                  <a:srgbClr val="333333"/>
                </a:solidFill>
                <a:latin typeface="Arial MT"/>
                <a:cs typeface="Arial MT"/>
              </a:rPr>
              <a:t>they</a:t>
            </a:r>
            <a:r>
              <a:rPr lang="en-US" sz="1800" spc="10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US" sz="1800" dirty="0">
                <a:solidFill>
                  <a:srgbClr val="333333"/>
                </a:solidFill>
                <a:latin typeface="Arial MT"/>
                <a:cs typeface="Arial MT"/>
              </a:rPr>
              <a:t>would </a:t>
            </a:r>
            <a:r>
              <a:rPr lang="en-US" sz="1800" spc="-459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US" sz="1800" dirty="0">
                <a:solidFill>
                  <a:srgbClr val="333333"/>
                </a:solidFill>
                <a:latin typeface="Arial MT"/>
                <a:cs typeface="Arial MT"/>
              </a:rPr>
              <a:t>be</a:t>
            </a:r>
            <a:r>
              <a:rPr lang="en-US" sz="1800" spc="5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US" sz="1800" dirty="0">
                <a:solidFill>
                  <a:srgbClr val="333333"/>
                </a:solidFill>
                <a:latin typeface="Arial MT"/>
                <a:cs typeface="Arial MT"/>
              </a:rPr>
              <a:t>participating</a:t>
            </a:r>
            <a:endParaRPr lang="en-US" sz="1800" dirty="0">
              <a:latin typeface="Arial MT"/>
              <a:cs typeface="Arial MT"/>
            </a:endParaRPr>
          </a:p>
          <a:p>
            <a:pPr marL="361315" marR="110489" indent="-342900" algn="just">
              <a:spcBef>
                <a:spcPts val="760"/>
              </a:spcBef>
              <a:buFont typeface="+mj-lt"/>
              <a:buAutoNum type="arabicPeriod"/>
              <a:tabLst>
                <a:tab pos="405765" algn="l"/>
                <a:tab pos="406400" algn="l"/>
              </a:tabLst>
            </a:pPr>
            <a:r>
              <a:rPr lang="en-US" sz="1800" dirty="0">
                <a:solidFill>
                  <a:srgbClr val="333333"/>
                </a:solidFill>
                <a:latin typeface="Arial MT"/>
                <a:cs typeface="Arial MT"/>
              </a:rPr>
              <a:t>Presenter of</a:t>
            </a:r>
            <a:r>
              <a:rPr lang="en-US" sz="1800" spc="20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US" sz="1800" dirty="0">
                <a:solidFill>
                  <a:srgbClr val="333333"/>
                </a:solidFill>
                <a:latin typeface="Arial MT"/>
                <a:cs typeface="Arial MT"/>
              </a:rPr>
              <a:t>an education</a:t>
            </a:r>
            <a:r>
              <a:rPr lang="en-US" sz="1800" spc="20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US" sz="1800" dirty="0">
                <a:solidFill>
                  <a:srgbClr val="333333"/>
                </a:solidFill>
                <a:latin typeface="Arial MT"/>
                <a:cs typeface="Arial MT"/>
              </a:rPr>
              <a:t>session,</a:t>
            </a:r>
            <a:r>
              <a:rPr lang="en-US" sz="1800" spc="-10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US" sz="1800" dirty="0">
                <a:solidFill>
                  <a:srgbClr val="333333"/>
                </a:solidFill>
                <a:latin typeface="Arial MT"/>
                <a:cs typeface="Arial MT"/>
              </a:rPr>
              <a:t>a</a:t>
            </a:r>
            <a:r>
              <a:rPr lang="en-US" sz="1800" spc="10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US" sz="1800" dirty="0">
                <a:solidFill>
                  <a:srgbClr val="333333"/>
                </a:solidFill>
                <a:latin typeface="Arial MT"/>
                <a:cs typeface="Arial MT"/>
              </a:rPr>
              <a:t>contest</a:t>
            </a:r>
            <a:r>
              <a:rPr lang="en-US" sz="1800" spc="20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US" sz="1800" dirty="0">
                <a:solidFill>
                  <a:srgbClr val="333333"/>
                </a:solidFill>
                <a:latin typeface="Arial MT"/>
                <a:cs typeface="Arial MT"/>
              </a:rPr>
              <a:t>chair,</a:t>
            </a:r>
            <a:r>
              <a:rPr lang="en-US" sz="1800" spc="-15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US" sz="1800" dirty="0">
                <a:solidFill>
                  <a:srgbClr val="333333"/>
                </a:solidFill>
                <a:latin typeface="Arial MT"/>
                <a:cs typeface="Arial MT"/>
              </a:rPr>
              <a:t>a </a:t>
            </a:r>
            <a:r>
              <a:rPr lang="en-US" sz="1800" spc="-455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US" sz="1800" dirty="0">
                <a:solidFill>
                  <a:srgbClr val="333333"/>
                </a:solidFill>
                <a:latin typeface="Arial MT"/>
                <a:cs typeface="Arial MT"/>
              </a:rPr>
              <a:t>contest</a:t>
            </a:r>
            <a:r>
              <a:rPr lang="en-US" sz="1800" spc="20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US" sz="1800" dirty="0">
                <a:solidFill>
                  <a:srgbClr val="333333"/>
                </a:solidFill>
                <a:latin typeface="Arial MT"/>
                <a:cs typeface="Arial MT"/>
              </a:rPr>
              <a:t>Toastmaster,</a:t>
            </a:r>
            <a:r>
              <a:rPr lang="en-US" sz="1800" spc="5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US" sz="1800" dirty="0">
                <a:solidFill>
                  <a:srgbClr val="333333"/>
                </a:solidFill>
                <a:latin typeface="Arial MT"/>
                <a:cs typeface="Arial MT"/>
              </a:rPr>
              <a:t>or an</a:t>
            </a:r>
            <a:r>
              <a:rPr lang="en-US" sz="1800" spc="10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US" sz="1800" dirty="0">
                <a:solidFill>
                  <a:srgbClr val="333333"/>
                </a:solidFill>
                <a:latin typeface="Arial MT"/>
                <a:cs typeface="Arial MT"/>
              </a:rPr>
              <a:t>event</a:t>
            </a:r>
            <a:r>
              <a:rPr lang="en-US" sz="1800" spc="20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US" sz="1800" dirty="0">
                <a:solidFill>
                  <a:srgbClr val="333333"/>
                </a:solidFill>
                <a:latin typeface="Arial MT"/>
                <a:cs typeface="Arial MT"/>
              </a:rPr>
              <a:t>committee chair </a:t>
            </a:r>
            <a:r>
              <a:rPr lang="en-US" sz="1800" spc="-5" dirty="0">
                <a:solidFill>
                  <a:srgbClr val="333333"/>
                </a:solidFill>
                <a:latin typeface="Arial MT"/>
                <a:cs typeface="Arial MT"/>
              </a:rPr>
              <a:t>for </a:t>
            </a:r>
            <a:r>
              <a:rPr lang="en-US" sz="1800" spc="-455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US" sz="1800" dirty="0">
                <a:solidFill>
                  <a:srgbClr val="333333"/>
                </a:solidFill>
                <a:latin typeface="Arial MT"/>
                <a:cs typeface="Arial MT"/>
              </a:rPr>
              <a:t>the</a:t>
            </a:r>
            <a:r>
              <a:rPr lang="en-US" sz="1800" spc="5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US" sz="1800" dirty="0">
                <a:solidFill>
                  <a:srgbClr val="333333"/>
                </a:solidFill>
                <a:latin typeface="Arial MT"/>
                <a:cs typeface="Arial MT"/>
              </a:rPr>
              <a:t>event</a:t>
            </a:r>
            <a:r>
              <a:rPr lang="en-US" sz="1800" spc="20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US" sz="1800" dirty="0">
                <a:solidFill>
                  <a:srgbClr val="333333"/>
                </a:solidFill>
                <a:latin typeface="Arial MT"/>
                <a:cs typeface="Arial MT"/>
              </a:rPr>
              <a:t>at</a:t>
            </a:r>
            <a:r>
              <a:rPr lang="en-US" sz="1800" spc="5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US" sz="1800" dirty="0">
                <a:solidFill>
                  <a:srgbClr val="333333"/>
                </a:solidFill>
                <a:latin typeface="Arial MT"/>
                <a:cs typeface="Arial MT"/>
              </a:rPr>
              <a:t>which</a:t>
            </a:r>
            <a:r>
              <a:rPr lang="en-US" sz="1800" spc="15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US" sz="1800" dirty="0">
                <a:solidFill>
                  <a:srgbClr val="333333"/>
                </a:solidFill>
                <a:latin typeface="Arial MT"/>
                <a:cs typeface="Arial MT"/>
              </a:rPr>
              <a:t>the</a:t>
            </a:r>
            <a:r>
              <a:rPr lang="en-US" sz="1800" spc="15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US" sz="1800" dirty="0">
                <a:solidFill>
                  <a:srgbClr val="333333"/>
                </a:solidFill>
                <a:latin typeface="Arial MT"/>
                <a:cs typeface="Arial MT"/>
              </a:rPr>
              <a:t>contest</a:t>
            </a:r>
            <a:r>
              <a:rPr lang="en-US" sz="1800" spc="20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US" sz="1800" spc="-5" dirty="0">
                <a:solidFill>
                  <a:srgbClr val="333333"/>
                </a:solidFill>
                <a:latin typeface="Arial MT"/>
                <a:cs typeface="Arial MT"/>
              </a:rPr>
              <a:t>will</a:t>
            </a:r>
            <a:r>
              <a:rPr lang="en-US" sz="1800" spc="-10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US" sz="1800" dirty="0">
                <a:solidFill>
                  <a:srgbClr val="333333"/>
                </a:solidFill>
                <a:latin typeface="Arial MT"/>
                <a:cs typeface="Arial MT"/>
              </a:rPr>
              <a:t>be</a:t>
            </a:r>
            <a:r>
              <a:rPr lang="en-US" sz="1800" spc="15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US" sz="1800" dirty="0">
                <a:solidFill>
                  <a:srgbClr val="333333"/>
                </a:solidFill>
                <a:latin typeface="Arial MT"/>
                <a:cs typeface="Arial MT"/>
              </a:rPr>
              <a:t>held,</a:t>
            </a:r>
            <a:r>
              <a:rPr lang="en-US" sz="1800" spc="5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US" sz="1800" dirty="0">
                <a:solidFill>
                  <a:srgbClr val="333333"/>
                </a:solidFill>
                <a:latin typeface="Arial MT"/>
                <a:cs typeface="Arial MT"/>
              </a:rPr>
              <a:t>including </a:t>
            </a:r>
            <a:r>
              <a:rPr lang="en-US" sz="1800" spc="5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US" sz="1800" dirty="0">
                <a:solidFill>
                  <a:srgbClr val="333333"/>
                </a:solidFill>
                <a:latin typeface="Arial MT"/>
                <a:cs typeface="Arial MT"/>
              </a:rPr>
              <a:t>Area,</a:t>
            </a:r>
            <a:r>
              <a:rPr lang="en-US" sz="1800" spc="5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US" sz="1800" dirty="0">
                <a:solidFill>
                  <a:srgbClr val="333333"/>
                </a:solidFill>
                <a:latin typeface="Arial MT"/>
                <a:cs typeface="Arial MT"/>
              </a:rPr>
              <a:t>Division,</a:t>
            </a:r>
            <a:r>
              <a:rPr lang="en-US" sz="1800" spc="-30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US" sz="1800" dirty="0">
                <a:solidFill>
                  <a:srgbClr val="333333"/>
                </a:solidFill>
                <a:latin typeface="Arial MT"/>
                <a:cs typeface="Arial MT"/>
              </a:rPr>
              <a:t>and</a:t>
            </a:r>
            <a:r>
              <a:rPr lang="en-US" sz="1800" spc="10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US" sz="1800" dirty="0">
                <a:solidFill>
                  <a:srgbClr val="333333"/>
                </a:solidFill>
                <a:latin typeface="Arial MT"/>
                <a:cs typeface="Arial MT"/>
              </a:rPr>
              <a:t>District</a:t>
            </a:r>
            <a:r>
              <a:rPr lang="en-US" sz="1800" spc="-20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US" sz="1800" dirty="0">
                <a:solidFill>
                  <a:srgbClr val="333333"/>
                </a:solidFill>
                <a:latin typeface="Arial MT"/>
                <a:cs typeface="Arial MT"/>
              </a:rPr>
              <a:t>events,</a:t>
            </a:r>
            <a:r>
              <a:rPr lang="en-US" sz="1800" spc="15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US" sz="1800" dirty="0">
                <a:solidFill>
                  <a:srgbClr val="333333"/>
                </a:solidFill>
                <a:latin typeface="Arial MT"/>
                <a:cs typeface="Arial MT"/>
              </a:rPr>
              <a:t>as</a:t>
            </a:r>
            <a:r>
              <a:rPr lang="en-US" sz="1800" spc="10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US" sz="1800" spc="-5" dirty="0">
                <a:solidFill>
                  <a:srgbClr val="333333"/>
                </a:solidFill>
                <a:latin typeface="Arial MT"/>
                <a:cs typeface="Arial MT"/>
              </a:rPr>
              <a:t>well</a:t>
            </a:r>
            <a:r>
              <a:rPr lang="en-US" sz="1800" dirty="0">
                <a:solidFill>
                  <a:srgbClr val="333333"/>
                </a:solidFill>
                <a:latin typeface="Arial MT"/>
                <a:cs typeface="Arial MT"/>
              </a:rPr>
              <a:t> as</a:t>
            </a:r>
            <a:r>
              <a:rPr lang="en-US" sz="1800" spc="5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US" sz="1800" dirty="0">
                <a:solidFill>
                  <a:srgbClr val="333333"/>
                </a:solidFill>
                <a:latin typeface="Arial MT"/>
                <a:cs typeface="Arial MT"/>
              </a:rPr>
              <a:t>the </a:t>
            </a:r>
            <a:r>
              <a:rPr lang="en-US" sz="1800" spc="5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US" sz="1800" dirty="0">
                <a:solidFill>
                  <a:srgbClr val="333333"/>
                </a:solidFill>
                <a:latin typeface="Arial MT"/>
                <a:cs typeface="Arial MT"/>
              </a:rPr>
              <a:t>International</a:t>
            </a:r>
            <a:r>
              <a:rPr lang="en-US" sz="1800" spc="20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US" sz="1800" dirty="0">
                <a:solidFill>
                  <a:srgbClr val="333333"/>
                </a:solidFill>
                <a:latin typeface="Arial MT"/>
                <a:cs typeface="Arial MT"/>
              </a:rPr>
              <a:t>Convention</a:t>
            </a:r>
            <a:endParaRPr lang="en-US" sz="1800" dirty="0">
              <a:latin typeface="Arial MT"/>
              <a:cs typeface="Arial MT"/>
            </a:endParaRPr>
          </a:p>
          <a:p>
            <a:pPr marL="342900" indent="-342900" algn="just">
              <a:lnSpc>
                <a:spcPct val="100000"/>
              </a:lnSpc>
              <a:spcBef>
                <a:spcPts val="600"/>
              </a:spcBef>
              <a:buAutoNum type="arabicPeriod" startAt="5"/>
              <a:tabLst>
                <a:tab pos="405765" algn="l"/>
                <a:tab pos="406400" algn="l"/>
              </a:tabLst>
            </a:pPr>
            <a:endParaRPr lang="en-US" sz="1800" dirty="0">
              <a:latin typeface="Arial MT"/>
              <a:cs typeface="Arial MT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44664D2-86C3-F380-D8C5-A617C645485D}"/>
              </a:ext>
            </a:extLst>
          </p:cNvPr>
          <p:cNvSpPr/>
          <p:nvPr/>
        </p:nvSpPr>
        <p:spPr>
          <a:xfrm>
            <a:off x="0" y="0"/>
            <a:ext cx="353962" cy="6858000"/>
          </a:xfrm>
          <a:prstGeom prst="rect">
            <a:avLst/>
          </a:prstGeom>
          <a:solidFill>
            <a:srgbClr val="00416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>
              <a:solidFill>
                <a:srgbClr val="004165"/>
              </a:solidFill>
            </a:endParaRPr>
          </a:p>
        </p:txBody>
      </p:sp>
      <p:pic>
        <p:nvPicPr>
          <p:cNvPr id="7" name="Picture 6" descr="A black background with blue and red text&#10;&#10;Description automatically generated">
            <a:extLst>
              <a:ext uri="{FF2B5EF4-FFF2-40B4-BE49-F238E27FC236}">
                <a16:creationId xmlns:a16="http://schemas.microsoft.com/office/drawing/2014/main" id="{C52B29F8-F181-5FD1-D6DB-90402B6CB28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9842" y="3851434"/>
            <a:ext cx="3892266" cy="5037050"/>
          </a:xfrm>
          <a:prstGeom prst="rect">
            <a:avLst/>
          </a:prstGeom>
        </p:spPr>
      </p:pic>
      <p:pic>
        <p:nvPicPr>
          <p:cNvPr id="4" name="object 4">
            <a:extLst>
              <a:ext uri="{FF2B5EF4-FFF2-40B4-BE49-F238E27FC236}">
                <a16:creationId xmlns:a16="http://schemas.microsoft.com/office/drawing/2014/main" id="{898FA371-D029-AF21-6120-F60B7092F05E}"/>
              </a:ext>
            </a:extLst>
          </p:cNvPr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7223959" y="1589650"/>
            <a:ext cx="4201123" cy="4201548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7B84E589-D1DA-7103-B618-32962F9A9203}"/>
              </a:ext>
            </a:extLst>
          </p:cNvPr>
          <p:cNvSpPr txBox="1"/>
          <p:nvPr/>
        </p:nvSpPr>
        <p:spPr>
          <a:xfrm>
            <a:off x="66778" y="6077572"/>
            <a:ext cx="37100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600" b="1" dirty="0">
                <a:solidFill>
                  <a:srgbClr val="004165"/>
                </a:solidFill>
                <a:latin typeface="Gotham" panose="02000504050000020004" pitchFamily="2" charset="0"/>
              </a:rPr>
              <a:t>DISTRICT 98</a:t>
            </a:r>
          </a:p>
          <a:p>
            <a:pPr algn="ctr"/>
            <a:r>
              <a:rPr lang="en-IN" sz="1600" b="1" dirty="0">
                <a:solidFill>
                  <a:srgbClr val="004165"/>
                </a:solidFill>
                <a:latin typeface="Gotham" panose="02000504050000020004" pitchFamily="2" charset="0"/>
              </a:rPr>
              <a:t>#celebrating10yearsofsuccessfulyou</a:t>
            </a:r>
          </a:p>
        </p:txBody>
      </p:sp>
    </p:spTree>
    <p:extLst>
      <p:ext uri="{BB962C8B-B14F-4D97-AF65-F5344CB8AC3E}">
        <p14:creationId xmlns:p14="http://schemas.microsoft.com/office/powerpoint/2010/main" val="9987458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9B0F235-C1B8-78A0-E9B9-1322915874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89651"/>
            <a:ext cx="9574161" cy="4201549"/>
          </a:xfrm>
        </p:spPr>
        <p:txBody>
          <a:bodyPr>
            <a:normAutofit/>
          </a:bodyPr>
          <a:lstStyle/>
          <a:p>
            <a:pPr marL="354965" indent="-342900" algn="just">
              <a:lnSpc>
                <a:spcPct val="100000"/>
              </a:lnSpc>
              <a:spcBef>
                <a:spcPts val="795"/>
              </a:spcBef>
              <a:buFont typeface="Wingdings" panose="05000000000000000000" pitchFamily="2" charset="2"/>
              <a:buChar char="§"/>
              <a:tabLst>
                <a:tab pos="197485" algn="l"/>
              </a:tabLst>
            </a:pPr>
            <a:r>
              <a:rPr lang="en-US" sz="1800" dirty="0">
                <a:latin typeface="Arial MT"/>
                <a:cs typeface="Arial MT"/>
              </a:rPr>
              <a:t>You must not mention the name of your club during your speech.</a:t>
            </a:r>
          </a:p>
          <a:p>
            <a:pPr marL="354965" indent="-342900" algn="just">
              <a:lnSpc>
                <a:spcPct val="100000"/>
              </a:lnSpc>
              <a:spcBef>
                <a:spcPts val="795"/>
              </a:spcBef>
              <a:buFont typeface="Wingdings" panose="05000000000000000000" pitchFamily="2" charset="2"/>
              <a:buChar char="§"/>
              <a:tabLst>
                <a:tab pos="197485" algn="l"/>
              </a:tabLst>
            </a:pPr>
            <a:endParaRPr lang="en-US" sz="1800" dirty="0">
              <a:latin typeface="Arial MT"/>
              <a:cs typeface="Arial MT"/>
            </a:endParaRPr>
          </a:p>
          <a:p>
            <a:pPr marL="354965" indent="-342900" algn="just">
              <a:lnSpc>
                <a:spcPct val="100000"/>
              </a:lnSpc>
              <a:spcBef>
                <a:spcPts val="795"/>
              </a:spcBef>
              <a:buFont typeface="Wingdings" panose="05000000000000000000" pitchFamily="2" charset="2"/>
              <a:buChar char="§"/>
              <a:tabLst>
                <a:tab pos="197485" algn="l"/>
              </a:tabLst>
            </a:pPr>
            <a:r>
              <a:rPr lang="en-US" sz="1800" dirty="0">
                <a:latin typeface="Arial MT"/>
                <a:cs typeface="Arial MT"/>
              </a:rPr>
              <a:t>Displaying badges, awards, or recognitions is not permitted.</a:t>
            </a:r>
          </a:p>
          <a:p>
            <a:pPr marL="354965" indent="-342900" algn="just">
              <a:lnSpc>
                <a:spcPct val="100000"/>
              </a:lnSpc>
              <a:spcBef>
                <a:spcPts val="795"/>
              </a:spcBef>
              <a:buFont typeface="Wingdings" panose="05000000000000000000" pitchFamily="2" charset="2"/>
              <a:buChar char="§"/>
              <a:tabLst>
                <a:tab pos="197485" algn="l"/>
              </a:tabLst>
            </a:pPr>
            <a:endParaRPr lang="en-US" sz="1800" dirty="0">
              <a:latin typeface="Arial MT"/>
              <a:cs typeface="Arial MT"/>
            </a:endParaRPr>
          </a:p>
          <a:p>
            <a:pPr marL="354965" indent="-342900" algn="just">
              <a:lnSpc>
                <a:spcPct val="100000"/>
              </a:lnSpc>
              <a:spcBef>
                <a:spcPts val="795"/>
              </a:spcBef>
              <a:buFont typeface="Wingdings" panose="05000000000000000000" pitchFamily="2" charset="2"/>
              <a:buChar char="§"/>
              <a:tabLst>
                <a:tab pos="197485" algn="l"/>
              </a:tabLst>
            </a:pPr>
            <a:r>
              <a:rPr lang="en-US" sz="1800" dirty="0">
                <a:latin typeface="Arial MT"/>
                <a:cs typeface="Arial MT"/>
              </a:rPr>
              <a:t>You may set up your props during the one minute of silence before your speech.</a:t>
            </a:r>
          </a:p>
          <a:p>
            <a:pPr marL="354965" indent="-342900" algn="just">
              <a:lnSpc>
                <a:spcPct val="100000"/>
              </a:lnSpc>
              <a:spcBef>
                <a:spcPts val="795"/>
              </a:spcBef>
              <a:buFont typeface="Wingdings" panose="05000000000000000000" pitchFamily="2" charset="2"/>
              <a:buChar char="§"/>
              <a:tabLst>
                <a:tab pos="197485" algn="l"/>
              </a:tabLst>
            </a:pPr>
            <a:endParaRPr lang="en-US" sz="1800" dirty="0">
              <a:latin typeface="Arial MT"/>
              <a:cs typeface="Arial MT"/>
            </a:endParaRPr>
          </a:p>
          <a:p>
            <a:pPr marL="354965" indent="-342900" algn="just">
              <a:lnSpc>
                <a:spcPct val="100000"/>
              </a:lnSpc>
              <a:spcBef>
                <a:spcPts val="795"/>
              </a:spcBef>
              <a:buFont typeface="Wingdings" panose="05000000000000000000" pitchFamily="2" charset="2"/>
              <a:buChar char="§"/>
              <a:tabLst>
                <a:tab pos="197485" algn="l"/>
              </a:tabLst>
            </a:pPr>
            <a:r>
              <a:rPr lang="en-US" sz="1800" dirty="0">
                <a:latin typeface="Arial MT"/>
                <a:cs typeface="Arial MT"/>
              </a:rPr>
              <a:t>Please arrive early at the contest venue to check the setup, including the microphone, stage, and any other necessary arrangements.</a:t>
            </a:r>
          </a:p>
          <a:p>
            <a:pPr marL="12065" indent="0" algn="just">
              <a:lnSpc>
                <a:spcPct val="100000"/>
              </a:lnSpc>
              <a:spcBef>
                <a:spcPts val="795"/>
              </a:spcBef>
              <a:buNone/>
              <a:tabLst>
                <a:tab pos="197485" algn="l"/>
              </a:tabLst>
            </a:pPr>
            <a:endParaRPr lang="en-US" sz="1800" dirty="0">
              <a:latin typeface="Arial MT"/>
              <a:cs typeface="Arial MT"/>
            </a:endParaRPr>
          </a:p>
          <a:p>
            <a:pPr marL="354965" indent="-342900" algn="just">
              <a:lnSpc>
                <a:spcPct val="100000"/>
              </a:lnSpc>
              <a:spcBef>
                <a:spcPts val="795"/>
              </a:spcBef>
              <a:buFont typeface="Wingdings" panose="05000000000000000000" pitchFamily="2" charset="2"/>
              <a:buChar char="§"/>
              <a:tabLst>
                <a:tab pos="197485" algn="l"/>
              </a:tabLst>
            </a:pPr>
            <a:r>
              <a:rPr lang="en-US" sz="1800" dirty="0">
                <a:latin typeface="Arial MT"/>
                <a:cs typeface="Arial MT"/>
              </a:rPr>
              <a:t>Inform the Contest Chair about your intention to be moved to the holding area during the contest.</a:t>
            </a:r>
          </a:p>
          <a:p>
            <a:pPr marL="354965" indent="-342900" algn="just">
              <a:lnSpc>
                <a:spcPct val="100000"/>
              </a:lnSpc>
              <a:spcBef>
                <a:spcPts val="795"/>
              </a:spcBef>
              <a:buFont typeface="Wingdings" panose="05000000000000000000" pitchFamily="2" charset="2"/>
              <a:buChar char="§"/>
              <a:tabLst>
                <a:tab pos="197485" algn="l"/>
              </a:tabLst>
            </a:pPr>
            <a:endParaRPr lang="en-US" sz="1800" dirty="0">
              <a:latin typeface="Arial MT"/>
              <a:cs typeface="Arial MT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44664D2-86C3-F380-D8C5-A617C645485D}"/>
              </a:ext>
            </a:extLst>
          </p:cNvPr>
          <p:cNvSpPr/>
          <p:nvPr/>
        </p:nvSpPr>
        <p:spPr>
          <a:xfrm>
            <a:off x="0" y="0"/>
            <a:ext cx="353962" cy="6858000"/>
          </a:xfrm>
          <a:prstGeom prst="rect">
            <a:avLst/>
          </a:prstGeom>
          <a:solidFill>
            <a:srgbClr val="00416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>
              <a:solidFill>
                <a:srgbClr val="004165"/>
              </a:solidFill>
            </a:endParaRPr>
          </a:p>
        </p:txBody>
      </p:sp>
      <p:pic>
        <p:nvPicPr>
          <p:cNvPr id="7" name="Picture 6" descr="A black background with blue and red text&#10;&#10;Description automatically generated">
            <a:extLst>
              <a:ext uri="{FF2B5EF4-FFF2-40B4-BE49-F238E27FC236}">
                <a16:creationId xmlns:a16="http://schemas.microsoft.com/office/drawing/2014/main" id="{C52B29F8-F181-5FD1-D6DB-90402B6CB28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9842" y="3851434"/>
            <a:ext cx="3892266" cy="503705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515C2FD5-E3E7-F8B9-2703-4F2D68DC13CC}"/>
              </a:ext>
            </a:extLst>
          </p:cNvPr>
          <p:cNvSpPr txBox="1"/>
          <p:nvPr/>
        </p:nvSpPr>
        <p:spPr>
          <a:xfrm>
            <a:off x="66778" y="6077572"/>
            <a:ext cx="37100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600" b="1" dirty="0">
                <a:solidFill>
                  <a:srgbClr val="004165"/>
                </a:solidFill>
                <a:latin typeface="Gotham" panose="02000504050000020004" pitchFamily="2" charset="0"/>
              </a:rPr>
              <a:t>DISTRICT 98</a:t>
            </a:r>
          </a:p>
          <a:p>
            <a:pPr algn="ctr"/>
            <a:r>
              <a:rPr lang="en-IN" sz="1600" b="1" dirty="0">
                <a:solidFill>
                  <a:srgbClr val="004165"/>
                </a:solidFill>
                <a:latin typeface="Gotham" panose="02000504050000020004" pitchFamily="2" charset="0"/>
              </a:rPr>
              <a:t>#celebrating10yearsofsuccessfulyou</a:t>
            </a:r>
          </a:p>
        </p:txBody>
      </p:sp>
      <p:sp>
        <p:nvSpPr>
          <p:cNvPr id="6" name="Title 2">
            <a:extLst>
              <a:ext uri="{FF2B5EF4-FFF2-40B4-BE49-F238E27FC236}">
                <a16:creationId xmlns:a16="http://schemas.microsoft.com/office/drawing/2014/main" id="{1E01A072-5A70-54DF-DACC-B4AFF04528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1009313" cy="1030288"/>
          </a:xfrm>
        </p:spPr>
        <p:txBody>
          <a:bodyPr/>
          <a:lstStyle/>
          <a:p>
            <a:r>
              <a:rPr lang="en-IN" b="1" spc="-5" dirty="0">
                <a:latin typeface="Gotham" panose="02000504050000020004" pitchFamily="2" charset="0"/>
              </a:rPr>
              <a:t>Humorous</a:t>
            </a:r>
            <a:r>
              <a:rPr lang="en-IN" b="1" spc="-15" dirty="0">
                <a:latin typeface="Gotham" panose="02000504050000020004" pitchFamily="2" charset="0"/>
              </a:rPr>
              <a:t> Speech </a:t>
            </a:r>
            <a:r>
              <a:rPr lang="en-IN" b="1" spc="-5" dirty="0">
                <a:latin typeface="Gotham" panose="02000504050000020004" pitchFamily="2" charset="0"/>
              </a:rPr>
              <a:t>Contest</a:t>
            </a:r>
            <a:endParaRPr lang="en-IN" b="1" dirty="0">
              <a:solidFill>
                <a:srgbClr val="004165"/>
              </a:solidFill>
              <a:latin typeface="Gotham" panose="0200050405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95244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29F65BC-F8F6-0B95-5A00-26076267F3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6"/>
            <a:ext cx="11009671" cy="1031056"/>
          </a:xfrm>
        </p:spPr>
        <p:txBody>
          <a:bodyPr/>
          <a:lstStyle/>
          <a:p>
            <a:r>
              <a:rPr lang="en-IN" sz="4400" b="1" spc="-5" dirty="0">
                <a:latin typeface="Gotham" panose="02000504050000020004" pitchFamily="2" charset="0"/>
              </a:rPr>
              <a:t>Humorous Speech Contest</a:t>
            </a:r>
            <a:endParaRPr lang="en-IN" b="1" dirty="0">
              <a:solidFill>
                <a:srgbClr val="004165"/>
              </a:solidFill>
              <a:latin typeface="Gotham" panose="02000504050000020004" pitchFamily="2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44664D2-86C3-F380-D8C5-A617C645485D}"/>
              </a:ext>
            </a:extLst>
          </p:cNvPr>
          <p:cNvSpPr/>
          <p:nvPr/>
        </p:nvSpPr>
        <p:spPr>
          <a:xfrm>
            <a:off x="0" y="0"/>
            <a:ext cx="353962" cy="6858000"/>
          </a:xfrm>
          <a:prstGeom prst="rect">
            <a:avLst/>
          </a:prstGeom>
          <a:solidFill>
            <a:srgbClr val="00416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>
              <a:solidFill>
                <a:srgbClr val="004165"/>
              </a:solidFill>
            </a:endParaRPr>
          </a:p>
        </p:txBody>
      </p:sp>
      <p:pic>
        <p:nvPicPr>
          <p:cNvPr id="7" name="Picture 6" descr="A black background with blue and red text&#10;&#10;Description automatically generated">
            <a:extLst>
              <a:ext uri="{FF2B5EF4-FFF2-40B4-BE49-F238E27FC236}">
                <a16:creationId xmlns:a16="http://schemas.microsoft.com/office/drawing/2014/main" id="{C52B29F8-F181-5FD1-D6DB-90402B6CB28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9842" y="3851434"/>
            <a:ext cx="3892266" cy="5037050"/>
          </a:xfrm>
          <a:prstGeom prst="rect">
            <a:avLst/>
          </a:prstGeom>
        </p:spPr>
      </p:pic>
      <p:sp>
        <p:nvSpPr>
          <p:cNvPr id="12" name="Rectangle 1">
            <a:extLst>
              <a:ext uri="{FF2B5EF4-FFF2-40B4-BE49-F238E27FC236}">
                <a16:creationId xmlns:a16="http://schemas.microsoft.com/office/drawing/2014/main" id="{CCACD113-B913-7733-FF1F-052D3F882314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707924" y="1221530"/>
            <a:ext cx="11130113" cy="50629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US" altLang="en-US" sz="1700" dirty="0">
                <a:latin typeface="Arial" panose="020B0604020202020204" pitchFamily="34" charset="0"/>
              </a:rPr>
              <a:t>If you choose to remain in holding area during the contest, as the contest proceeds, the Sergeant-at-Arms in holding area will remind you to comply with the requirements and uphold the Toastmasters value of integrity. During the one-minute silence, the Sergeant-at-Arms will escort for the next contestant till the stage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</a:pPr>
            <a:endParaRPr kumimoji="0" lang="en-US" altLang="en-US" sz="17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R="0" lvl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r>
              <a:rPr kumimoji="0" lang="en-US" altLang="en-US" sz="1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Upon being introduced, the contestant must </a:t>
            </a:r>
            <a:r>
              <a:rPr kumimoji="0" lang="en-US" altLang="en-US" sz="17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proceed immediately to the speaking position</a:t>
            </a:r>
            <a:r>
              <a:rPr kumimoji="0" lang="en-US" altLang="en-US" sz="1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.</a:t>
            </a:r>
          </a:p>
          <a:p>
            <a:pPr marR="0" lvl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endParaRPr kumimoji="0" lang="en-US" altLang="en-US" sz="17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R="0" lvl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r>
              <a:rPr kumimoji="0" lang="en-US" altLang="en-US" sz="1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You will be invited to speak by </a:t>
            </a:r>
            <a:r>
              <a:rPr kumimoji="0" lang="en-US" altLang="en-US" sz="17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Contestant </a:t>
            </a:r>
            <a:r>
              <a:rPr kumimoji="0" lang="en-US" altLang="en-US" sz="17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Name_Speech</a:t>
            </a:r>
            <a:r>
              <a:rPr kumimoji="0" lang="en-US" altLang="en-US" sz="17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en-US" altLang="en-US" sz="17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Title_Speech</a:t>
            </a:r>
            <a:r>
              <a:rPr kumimoji="0" lang="en-US" altLang="en-US" sz="17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en-US" altLang="en-US" sz="17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Title_Contestant</a:t>
            </a:r>
            <a:r>
              <a:rPr kumimoji="0" lang="en-US" altLang="en-US" sz="17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Name</a:t>
            </a:r>
            <a:r>
              <a:rPr kumimoji="0" lang="en-US" altLang="en-US" sz="1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.</a:t>
            </a:r>
          </a:p>
          <a:p>
            <a:pPr marR="0" lvl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endParaRPr kumimoji="0" lang="en-US" altLang="en-US" sz="17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R="0" lvl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r>
              <a:rPr kumimoji="0" lang="en-US" altLang="en-US" sz="1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To ensure that each contestant is clearly audible, the Contest Chair will ask you to </a:t>
            </a:r>
            <a:r>
              <a:rPr kumimoji="0" lang="en-US" altLang="en-US" sz="17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repeat a phrase</a:t>
            </a:r>
            <a:r>
              <a:rPr kumimoji="0" lang="en-US" altLang="en-US" sz="1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. Upon confirmation of audibility, the Contest Chair will proceed.</a:t>
            </a:r>
          </a:p>
          <a:p>
            <a:pPr marR="0" lvl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endParaRPr kumimoji="0" lang="en-US" altLang="en-US" sz="17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R="0" lvl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r>
              <a:rPr kumimoji="0" lang="en-US" altLang="en-US" sz="17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Timing will begin</a:t>
            </a:r>
            <a:r>
              <a:rPr kumimoji="0" lang="en-US" altLang="en-US" sz="1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with your </a:t>
            </a:r>
            <a:r>
              <a:rPr kumimoji="0" lang="en-US" altLang="en-US" sz="17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first definite verbal or non-verbal communication</a:t>
            </a:r>
            <a:r>
              <a:rPr kumimoji="0" lang="en-US" altLang="en-US" sz="1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with the audience following the audio check.</a:t>
            </a:r>
          </a:p>
          <a:p>
            <a:pPr marR="0" lvl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endParaRPr kumimoji="0" lang="en-US" altLang="en-US" sz="17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R="0" lvl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r>
              <a:rPr kumimoji="0" lang="en-US" altLang="en-US" sz="1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After the contest concludes, the Contest Chair will </a:t>
            </a:r>
            <a:r>
              <a:rPr kumimoji="0" lang="en-US" altLang="en-US" sz="17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interview each contestant with one question</a:t>
            </a:r>
            <a:r>
              <a:rPr kumimoji="0" lang="en-US" altLang="en-US" sz="1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, for which you will have </a:t>
            </a:r>
            <a:r>
              <a:rPr kumimoji="0" lang="en-US" altLang="en-US" sz="17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30 seconds</a:t>
            </a:r>
            <a:r>
              <a:rPr kumimoji="0" lang="en-US" altLang="en-US" sz="1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to respond.</a:t>
            </a:r>
          </a:p>
          <a:p>
            <a:pPr marR="0" lvl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endParaRPr kumimoji="0" lang="en-US" altLang="en-US" sz="17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R="0" lvl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r>
              <a:rPr kumimoji="0" lang="en-US" altLang="en-US" sz="1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Participation certificates will be distributed in </a:t>
            </a:r>
            <a:r>
              <a:rPr kumimoji="0" lang="en-US" altLang="en-US" sz="17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speaking order</a:t>
            </a:r>
            <a:r>
              <a:rPr kumimoji="0" lang="en-US" altLang="en-US" sz="1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, so kindly be ready accordingly when your name is called.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40CAB3C-AB53-D1F0-5EBA-69D711186E10}"/>
              </a:ext>
            </a:extLst>
          </p:cNvPr>
          <p:cNvSpPr txBox="1"/>
          <p:nvPr/>
        </p:nvSpPr>
        <p:spPr>
          <a:xfrm>
            <a:off x="42121" y="6284454"/>
            <a:ext cx="37100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600" b="1" dirty="0">
                <a:solidFill>
                  <a:srgbClr val="004165"/>
                </a:solidFill>
                <a:latin typeface="Gotham" panose="02000504050000020004" pitchFamily="2" charset="0"/>
              </a:rPr>
              <a:t>DISTRICT 98</a:t>
            </a:r>
          </a:p>
          <a:p>
            <a:pPr algn="ctr"/>
            <a:r>
              <a:rPr lang="en-IN" sz="1600" b="1" dirty="0">
                <a:solidFill>
                  <a:srgbClr val="004165"/>
                </a:solidFill>
                <a:latin typeface="Gotham" panose="02000504050000020004" pitchFamily="2" charset="0"/>
              </a:rPr>
              <a:t>#celebrating10yearsofsuccessfulyou</a:t>
            </a:r>
          </a:p>
        </p:txBody>
      </p:sp>
    </p:spTree>
    <p:extLst>
      <p:ext uri="{BB962C8B-B14F-4D97-AF65-F5344CB8AC3E}">
        <p14:creationId xmlns:p14="http://schemas.microsoft.com/office/powerpoint/2010/main" val="37735212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29F65BC-F8F6-0B95-5A00-26076267F3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6"/>
            <a:ext cx="11009671" cy="1031056"/>
          </a:xfrm>
        </p:spPr>
        <p:txBody>
          <a:bodyPr/>
          <a:lstStyle/>
          <a:p>
            <a:r>
              <a:rPr lang="en-IN" b="1" spc="-5" dirty="0">
                <a:latin typeface="Gotham" panose="02000504050000020004" pitchFamily="2" charset="0"/>
              </a:rPr>
              <a:t>Humorous Speech Contest</a:t>
            </a:r>
            <a:endParaRPr lang="en-IN" b="1" dirty="0">
              <a:solidFill>
                <a:srgbClr val="004165"/>
              </a:solidFill>
              <a:latin typeface="Gotham" panose="02000504050000020004" pitchFamily="2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44664D2-86C3-F380-D8C5-A617C645485D}"/>
              </a:ext>
            </a:extLst>
          </p:cNvPr>
          <p:cNvSpPr/>
          <p:nvPr/>
        </p:nvSpPr>
        <p:spPr>
          <a:xfrm>
            <a:off x="0" y="0"/>
            <a:ext cx="353962" cy="6858000"/>
          </a:xfrm>
          <a:prstGeom prst="rect">
            <a:avLst/>
          </a:prstGeom>
          <a:solidFill>
            <a:srgbClr val="00416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>
              <a:solidFill>
                <a:srgbClr val="004165"/>
              </a:solidFill>
            </a:endParaRPr>
          </a:p>
        </p:txBody>
      </p:sp>
      <p:pic>
        <p:nvPicPr>
          <p:cNvPr id="7" name="Picture 6" descr="A black background with blue and red text&#10;&#10;Description automatically generated">
            <a:extLst>
              <a:ext uri="{FF2B5EF4-FFF2-40B4-BE49-F238E27FC236}">
                <a16:creationId xmlns:a16="http://schemas.microsoft.com/office/drawing/2014/main" id="{C52B29F8-F181-5FD1-D6DB-90402B6CB28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9842" y="3851434"/>
            <a:ext cx="3892266" cy="5037050"/>
          </a:xfrm>
          <a:prstGeom prst="rect">
            <a:avLst/>
          </a:prstGeom>
        </p:spPr>
      </p:pic>
      <p:sp>
        <p:nvSpPr>
          <p:cNvPr id="9" name="object 3">
            <a:extLst>
              <a:ext uri="{FF2B5EF4-FFF2-40B4-BE49-F238E27FC236}">
                <a16:creationId xmlns:a16="http://schemas.microsoft.com/office/drawing/2014/main" id="{1B04374F-0AA9-4378-79C1-FC10F61F4AE9}"/>
              </a:ext>
            </a:extLst>
          </p:cNvPr>
          <p:cNvSpPr txBox="1"/>
          <p:nvPr/>
        </p:nvSpPr>
        <p:spPr>
          <a:xfrm>
            <a:off x="1067597" y="1639111"/>
            <a:ext cx="4133667" cy="1072088"/>
          </a:xfrm>
          <a:prstGeom prst="rect">
            <a:avLst/>
          </a:prstGeom>
        </p:spPr>
        <p:txBody>
          <a:bodyPr vert="horz" wrap="square" lIns="0" tIns="8636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680"/>
              </a:spcBef>
            </a:pPr>
            <a:r>
              <a:rPr b="1" u="sng" dirty="0">
                <a:solidFill>
                  <a:srgbClr val="333333"/>
                </a:solidFill>
                <a:latin typeface="Arial MT"/>
                <a:cs typeface="Arial"/>
              </a:rPr>
              <a:t>Drawing</a:t>
            </a:r>
            <a:r>
              <a:rPr b="1" u="sng" spc="-20" dirty="0">
                <a:solidFill>
                  <a:srgbClr val="333333"/>
                </a:solidFill>
                <a:latin typeface="Arial MT"/>
                <a:cs typeface="Arial"/>
              </a:rPr>
              <a:t> </a:t>
            </a:r>
            <a:r>
              <a:rPr b="1" u="sng" dirty="0">
                <a:solidFill>
                  <a:srgbClr val="333333"/>
                </a:solidFill>
                <a:latin typeface="Arial MT"/>
                <a:cs typeface="Arial"/>
              </a:rPr>
              <a:t>Lots</a:t>
            </a:r>
            <a:r>
              <a:rPr b="1" u="sng" spc="-50" dirty="0">
                <a:solidFill>
                  <a:srgbClr val="333333"/>
                </a:solidFill>
                <a:latin typeface="Arial MT"/>
                <a:cs typeface="Arial"/>
              </a:rPr>
              <a:t> </a:t>
            </a:r>
            <a:r>
              <a:rPr b="1" u="sng" dirty="0">
                <a:solidFill>
                  <a:srgbClr val="333333"/>
                </a:solidFill>
                <a:latin typeface="Arial MT"/>
                <a:cs typeface="Arial"/>
              </a:rPr>
              <a:t>of</a:t>
            </a:r>
            <a:r>
              <a:rPr b="1" u="sng" spc="-20" dirty="0">
                <a:solidFill>
                  <a:srgbClr val="333333"/>
                </a:solidFill>
                <a:latin typeface="Arial MT"/>
                <a:cs typeface="Arial"/>
              </a:rPr>
              <a:t> </a:t>
            </a:r>
            <a:r>
              <a:rPr b="1" u="sng" dirty="0">
                <a:solidFill>
                  <a:srgbClr val="333333"/>
                </a:solidFill>
                <a:latin typeface="Arial MT"/>
                <a:cs typeface="Arial"/>
              </a:rPr>
              <a:t>Speaking</a:t>
            </a:r>
            <a:r>
              <a:rPr b="1" u="sng" spc="-5" dirty="0">
                <a:solidFill>
                  <a:srgbClr val="333333"/>
                </a:solidFill>
                <a:latin typeface="Arial MT"/>
                <a:cs typeface="Arial"/>
              </a:rPr>
              <a:t> </a:t>
            </a:r>
            <a:r>
              <a:rPr b="1" u="sng" dirty="0">
                <a:solidFill>
                  <a:srgbClr val="333333"/>
                </a:solidFill>
                <a:latin typeface="Arial MT"/>
                <a:cs typeface="Arial"/>
              </a:rPr>
              <a:t>Order</a:t>
            </a:r>
            <a:endParaRPr u="sng" dirty="0">
              <a:latin typeface="Arial MT"/>
              <a:cs typeface="Arial"/>
            </a:endParaRPr>
          </a:p>
          <a:p>
            <a:pPr marL="297815" indent="-285750">
              <a:lnSpc>
                <a:spcPct val="100000"/>
              </a:lnSpc>
              <a:spcBef>
                <a:spcPts val="590"/>
              </a:spcBef>
              <a:buFont typeface="Wingdings" panose="05000000000000000000" pitchFamily="2" charset="2"/>
              <a:buChar char="§"/>
              <a:tabLst>
                <a:tab pos="197485" algn="l"/>
              </a:tabLst>
            </a:pPr>
            <a:r>
              <a:rPr dirty="0">
                <a:solidFill>
                  <a:srgbClr val="333333"/>
                </a:solidFill>
                <a:latin typeface="Arial MT"/>
                <a:cs typeface="Arial MT"/>
              </a:rPr>
              <a:t>Chits</a:t>
            </a:r>
            <a:r>
              <a:rPr spc="-35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dirty="0">
                <a:solidFill>
                  <a:srgbClr val="333333"/>
                </a:solidFill>
                <a:latin typeface="Arial MT"/>
                <a:cs typeface="Arial MT"/>
              </a:rPr>
              <a:t>–</a:t>
            </a:r>
            <a:r>
              <a:rPr spc="-15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dirty="0">
                <a:solidFill>
                  <a:srgbClr val="333333"/>
                </a:solidFill>
                <a:latin typeface="Arial MT"/>
                <a:cs typeface="Arial MT"/>
              </a:rPr>
              <a:t>old</a:t>
            </a:r>
            <a:r>
              <a:rPr spc="-25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dirty="0">
                <a:solidFill>
                  <a:srgbClr val="333333"/>
                </a:solidFill>
                <a:latin typeface="Arial MT"/>
                <a:cs typeface="Arial MT"/>
              </a:rPr>
              <a:t>method</a:t>
            </a:r>
            <a:endParaRPr dirty="0">
              <a:latin typeface="Arial MT"/>
              <a:cs typeface="Arial MT"/>
            </a:endParaRPr>
          </a:p>
          <a:p>
            <a:pPr marL="297815" indent="-285750">
              <a:lnSpc>
                <a:spcPct val="100000"/>
              </a:lnSpc>
              <a:spcBef>
                <a:spcPts val="605"/>
              </a:spcBef>
              <a:buFont typeface="Wingdings" panose="05000000000000000000" pitchFamily="2" charset="2"/>
              <a:buChar char="§"/>
              <a:tabLst>
                <a:tab pos="197485" algn="l"/>
              </a:tabLst>
            </a:pPr>
            <a:r>
              <a:rPr dirty="0">
                <a:solidFill>
                  <a:srgbClr val="333333"/>
                </a:solidFill>
                <a:latin typeface="Arial MT"/>
                <a:cs typeface="Arial MT"/>
              </a:rPr>
              <a:t>pickerwheel.com</a:t>
            </a:r>
            <a:endParaRPr dirty="0">
              <a:latin typeface="Arial MT"/>
              <a:cs typeface="Arial MT"/>
            </a:endParaRPr>
          </a:p>
        </p:txBody>
      </p:sp>
      <p:sp>
        <p:nvSpPr>
          <p:cNvPr id="10" name="object 4">
            <a:extLst>
              <a:ext uri="{FF2B5EF4-FFF2-40B4-BE49-F238E27FC236}">
                <a16:creationId xmlns:a16="http://schemas.microsoft.com/office/drawing/2014/main" id="{1CFF9AE8-CD7F-2C89-4982-3C5DB45F4751}"/>
              </a:ext>
            </a:extLst>
          </p:cNvPr>
          <p:cNvSpPr txBox="1"/>
          <p:nvPr/>
        </p:nvSpPr>
        <p:spPr>
          <a:xfrm>
            <a:off x="1067597" y="3137190"/>
            <a:ext cx="10171903" cy="27443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sz="1700" b="1" dirty="0">
                <a:solidFill>
                  <a:srgbClr val="333333"/>
                </a:solidFill>
                <a:latin typeface="Arial MT"/>
                <a:cs typeface="Arial MT"/>
              </a:rPr>
              <a:t>Please conduct the drawing of lots in the presence of the Chief Judge and all contestants.</a:t>
            </a:r>
            <a:endParaRPr sz="1700" b="1" dirty="0">
              <a:latin typeface="Arial MT"/>
              <a:cs typeface="Arial MT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0195B8D-FACB-DC35-74DA-DE9CB3819EED}"/>
              </a:ext>
            </a:extLst>
          </p:cNvPr>
          <p:cNvSpPr txBox="1"/>
          <p:nvPr/>
        </p:nvSpPr>
        <p:spPr>
          <a:xfrm>
            <a:off x="942069" y="3956587"/>
            <a:ext cx="10535555" cy="13054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1600" b="1" u="sng" dirty="0"/>
              <a:t>Important Note: </a:t>
            </a:r>
            <a:r>
              <a:rPr lang="en-US" sz="1600" b="1" i="1" dirty="0"/>
              <a:t>In case a contestant is unable to be present at the time of drawing lots</a:t>
            </a:r>
            <a:r>
              <a:rPr lang="en-US" sz="1600" i="1" dirty="0"/>
              <a:t>, they must submit a </a:t>
            </a:r>
            <a:r>
              <a:rPr lang="en-US" sz="1600" b="1" i="1" dirty="0"/>
              <a:t>written communication</a:t>
            </a:r>
            <a:r>
              <a:rPr lang="en-US" sz="1600" i="1" dirty="0"/>
              <a:t> to the </a:t>
            </a:r>
            <a:r>
              <a:rPr lang="en-US" sz="1600" b="1" i="1" dirty="0"/>
              <a:t>Contest Chair and Chief Judge</a:t>
            </a:r>
            <a:r>
              <a:rPr lang="en-US" sz="1600" i="1" dirty="0"/>
              <a:t>, stating their </a:t>
            </a:r>
            <a:r>
              <a:rPr lang="en-US" sz="1600" b="1" i="1" dirty="0"/>
              <a:t>consent to accept the speaking order</a:t>
            </a:r>
            <a:r>
              <a:rPr lang="en-US" sz="1600" i="1" dirty="0"/>
              <a:t> that will be determined in their absence. </a:t>
            </a:r>
            <a:r>
              <a:rPr lang="en-US" sz="1600" b="1" i="1" dirty="0"/>
              <a:t>Without this written communication,</a:t>
            </a:r>
            <a:r>
              <a:rPr lang="en-US" sz="1600" i="1" dirty="0"/>
              <a:t> the Contest Chair </a:t>
            </a:r>
            <a:r>
              <a:rPr lang="en-US" sz="1600" b="1" i="1" dirty="0"/>
              <a:t>shall not proceed</a:t>
            </a:r>
            <a:r>
              <a:rPr lang="en-US" sz="1600" i="1" dirty="0"/>
              <a:t> with the determination of the speaking order.</a:t>
            </a:r>
          </a:p>
          <a:p>
            <a:pPr marL="12700" algn="just">
              <a:spcBef>
                <a:spcPts val="100"/>
              </a:spcBef>
            </a:pPr>
            <a:endParaRPr lang="en-US" sz="1400" i="1" dirty="0">
              <a:solidFill>
                <a:srgbClr val="333333"/>
              </a:solidFill>
              <a:latin typeface="Arial MT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5436162-A9C4-3537-FF66-EB98E7A6D631}"/>
              </a:ext>
            </a:extLst>
          </p:cNvPr>
          <p:cNvSpPr txBox="1"/>
          <p:nvPr/>
        </p:nvSpPr>
        <p:spPr>
          <a:xfrm>
            <a:off x="66778" y="6077572"/>
            <a:ext cx="37100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600" b="1" dirty="0">
                <a:solidFill>
                  <a:srgbClr val="004165"/>
                </a:solidFill>
                <a:latin typeface="Gotham" panose="02000504050000020004" pitchFamily="2" charset="0"/>
              </a:rPr>
              <a:t>DISTRICT 98</a:t>
            </a:r>
          </a:p>
          <a:p>
            <a:pPr algn="ctr"/>
            <a:r>
              <a:rPr lang="en-IN" sz="1600" b="1" dirty="0">
                <a:solidFill>
                  <a:srgbClr val="004165"/>
                </a:solidFill>
                <a:latin typeface="Gotham" panose="02000504050000020004" pitchFamily="2" charset="0"/>
              </a:rPr>
              <a:t>#celebrating10yearsofsuccessfulyou</a:t>
            </a:r>
          </a:p>
        </p:txBody>
      </p:sp>
    </p:spTree>
    <p:extLst>
      <p:ext uri="{BB962C8B-B14F-4D97-AF65-F5344CB8AC3E}">
        <p14:creationId xmlns:p14="http://schemas.microsoft.com/office/powerpoint/2010/main" val="31498521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29F65BC-F8F6-0B95-5A00-26076267F3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6"/>
            <a:ext cx="11009671" cy="1031056"/>
          </a:xfrm>
        </p:spPr>
        <p:txBody>
          <a:bodyPr/>
          <a:lstStyle/>
          <a:p>
            <a:r>
              <a:rPr lang="en-IN" sz="4400" b="1" spc="-5" dirty="0">
                <a:latin typeface="Gotham" panose="02000504050000020004" pitchFamily="2" charset="0"/>
              </a:rPr>
              <a:t>Humorous Speech Contest</a:t>
            </a:r>
            <a:endParaRPr lang="en-IN" b="1" dirty="0">
              <a:solidFill>
                <a:srgbClr val="004165"/>
              </a:solidFill>
              <a:latin typeface="Gotham" panose="02000504050000020004" pitchFamily="2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44664D2-86C3-F380-D8C5-A617C645485D}"/>
              </a:ext>
            </a:extLst>
          </p:cNvPr>
          <p:cNvSpPr/>
          <p:nvPr/>
        </p:nvSpPr>
        <p:spPr>
          <a:xfrm>
            <a:off x="0" y="0"/>
            <a:ext cx="353962" cy="6858000"/>
          </a:xfrm>
          <a:prstGeom prst="rect">
            <a:avLst/>
          </a:prstGeom>
          <a:solidFill>
            <a:srgbClr val="00416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>
              <a:solidFill>
                <a:srgbClr val="004165"/>
              </a:solidFill>
            </a:endParaRPr>
          </a:p>
        </p:txBody>
      </p:sp>
      <p:pic>
        <p:nvPicPr>
          <p:cNvPr id="7" name="Picture 6" descr="A black background with blue and red text&#10;&#10;Description automatically generated">
            <a:extLst>
              <a:ext uri="{FF2B5EF4-FFF2-40B4-BE49-F238E27FC236}">
                <a16:creationId xmlns:a16="http://schemas.microsoft.com/office/drawing/2014/main" id="{C52B29F8-F181-5FD1-D6DB-90402B6CB28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9842" y="3851434"/>
            <a:ext cx="3892266" cy="5037050"/>
          </a:xfrm>
          <a:prstGeom prst="rect">
            <a:avLst/>
          </a:prstGeom>
        </p:spPr>
      </p:pic>
      <p:sp>
        <p:nvSpPr>
          <p:cNvPr id="2" name="object 3">
            <a:extLst>
              <a:ext uri="{FF2B5EF4-FFF2-40B4-BE49-F238E27FC236}">
                <a16:creationId xmlns:a16="http://schemas.microsoft.com/office/drawing/2014/main" id="{B12A23EA-2ACE-27E8-AEE3-DBDC31AF5D21}"/>
              </a:ext>
            </a:extLst>
          </p:cNvPr>
          <p:cNvSpPr txBox="1"/>
          <p:nvPr/>
        </p:nvSpPr>
        <p:spPr>
          <a:xfrm>
            <a:off x="1067597" y="1639111"/>
            <a:ext cx="4133667" cy="2192908"/>
          </a:xfrm>
          <a:prstGeom prst="rect">
            <a:avLst/>
          </a:prstGeom>
        </p:spPr>
        <p:txBody>
          <a:bodyPr vert="horz" wrap="square" lIns="0" tIns="86360" rIns="0" bIns="0" rtlCol="0">
            <a:spAutoFit/>
          </a:bodyPr>
          <a:lstStyle/>
          <a:p>
            <a:pPr marL="12065">
              <a:lnSpc>
                <a:spcPct val="100000"/>
              </a:lnSpc>
              <a:spcBef>
                <a:spcPts val="285"/>
              </a:spcBef>
              <a:tabLst>
                <a:tab pos="197485" algn="l"/>
              </a:tabLst>
            </a:pPr>
            <a:r>
              <a:rPr lang="en-IN" b="1" u="sng" dirty="0">
                <a:solidFill>
                  <a:srgbClr val="333333"/>
                </a:solidFill>
                <a:latin typeface="Arial MT"/>
                <a:cs typeface="Arial MT"/>
              </a:rPr>
              <a:t>Speaking</a:t>
            </a:r>
            <a:r>
              <a:rPr lang="en-IN" b="1" u="sng" spc="-30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IN" b="1" u="sng" spc="-5" dirty="0">
                <a:solidFill>
                  <a:srgbClr val="333333"/>
                </a:solidFill>
                <a:latin typeface="Arial MT"/>
                <a:cs typeface="Arial MT"/>
              </a:rPr>
              <a:t>Order:</a:t>
            </a:r>
          </a:p>
          <a:p>
            <a:pPr marL="12065">
              <a:lnSpc>
                <a:spcPct val="100000"/>
              </a:lnSpc>
              <a:spcBef>
                <a:spcPts val="285"/>
              </a:spcBef>
              <a:tabLst>
                <a:tab pos="197485" algn="l"/>
              </a:tabLst>
            </a:pPr>
            <a:endParaRPr lang="en-IN" b="1" u="sng" dirty="0">
              <a:latin typeface="Arial MT"/>
              <a:cs typeface="Arial MT"/>
            </a:endParaRPr>
          </a:p>
          <a:p>
            <a:pPr marL="533400" lvl="1" indent="-184785">
              <a:lnSpc>
                <a:spcPct val="100000"/>
              </a:lnSpc>
              <a:spcBef>
                <a:spcPts val="195"/>
              </a:spcBef>
              <a:buChar char="•"/>
              <a:tabLst>
                <a:tab pos="534035" algn="l"/>
              </a:tabLst>
            </a:pPr>
            <a:r>
              <a:rPr lang="en-IN" dirty="0">
                <a:solidFill>
                  <a:srgbClr val="333333"/>
                </a:solidFill>
                <a:latin typeface="Arial MT"/>
                <a:cs typeface="Arial MT"/>
              </a:rPr>
              <a:t>Contestant</a:t>
            </a:r>
            <a:r>
              <a:rPr lang="en-IN" spc="-30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IN" dirty="0">
                <a:solidFill>
                  <a:srgbClr val="333333"/>
                </a:solidFill>
                <a:latin typeface="Arial MT"/>
                <a:cs typeface="Arial MT"/>
              </a:rPr>
              <a:t>1</a:t>
            </a:r>
            <a:r>
              <a:rPr lang="en-IN" spc="-35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IN" dirty="0">
                <a:solidFill>
                  <a:srgbClr val="333333"/>
                </a:solidFill>
                <a:latin typeface="Arial MT"/>
                <a:cs typeface="Arial MT"/>
              </a:rPr>
              <a:t>–</a:t>
            </a:r>
            <a:endParaRPr lang="en-IN" dirty="0">
              <a:latin typeface="Arial MT"/>
              <a:cs typeface="Arial MT"/>
            </a:endParaRPr>
          </a:p>
          <a:p>
            <a:pPr marL="533400" lvl="1" indent="-184785">
              <a:lnSpc>
                <a:spcPct val="100000"/>
              </a:lnSpc>
              <a:spcBef>
                <a:spcPts val="195"/>
              </a:spcBef>
              <a:buChar char="•"/>
              <a:tabLst>
                <a:tab pos="534035" algn="l"/>
              </a:tabLst>
            </a:pPr>
            <a:r>
              <a:rPr lang="en-IN" dirty="0">
                <a:solidFill>
                  <a:srgbClr val="333333"/>
                </a:solidFill>
                <a:latin typeface="Arial MT"/>
                <a:cs typeface="Arial MT"/>
              </a:rPr>
              <a:t>Contestant</a:t>
            </a:r>
            <a:r>
              <a:rPr lang="en-IN" spc="-30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IN" dirty="0">
                <a:solidFill>
                  <a:srgbClr val="333333"/>
                </a:solidFill>
                <a:latin typeface="Arial MT"/>
                <a:cs typeface="Arial MT"/>
              </a:rPr>
              <a:t>2</a:t>
            </a:r>
            <a:r>
              <a:rPr lang="en-IN" spc="-40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IN" dirty="0">
                <a:solidFill>
                  <a:srgbClr val="333333"/>
                </a:solidFill>
                <a:latin typeface="Arial MT"/>
                <a:cs typeface="Arial MT"/>
              </a:rPr>
              <a:t>–</a:t>
            </a:r>
            <a:endParaRPr lang="en-IN" dirty="0">
              <a:latin typeface="Arial MT"/>
              <a:cs typeface="Arial MT"/>
            </a:endParaRPr>
          </a:p>
          <a:p>
            <a:pPr marL="533400" lvl="1" indent="-184785">
              <a:lnSpc>
                <a:spcPct val="100000"/>
              </a:lnSpc>
              <a:spcBef>
                <a:spcPts val="204"/>
              </a:spcBef>
              <a:buChar char="•"/>
              <a:tabLst>
                <a:tab pos="534035" algn="l"/>
              </a:tabLst>
            </a:pPr>
            <a:r>
              <a:rPr lang="en-IN" dirty="0">
                <a:solidFill>
                  <a:srgbClr val="333333"/>
                </a:solidFill>
                <a:latin typeface="Arial MT"/>
                <a:cs typeface="Arial MT"/>
              </a:rPr>
              <a:t>Contestant</a:t>
            </a:r>
            <a:r>
              <a:rPr lang="en-IN" spc="-30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IN" dirty="0">
                <a:solidFill>
                  <a:srgbClr val="333333"/>
                </a:solidFill>
                <a:latin typeface="Arial MT"/>
                <a:cs typeface="Arial MT"/>
              </a:rPr>
              <a:t>3</a:t>
            </a:r>
            <a:r>
              <a:rPr lang="en-IN" spc="-40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IN" dirty="0">
                <a:solidFill>
                  <a:srgbClr val="333333"/>
                </a:solidFill>
                <a:latin typeface="Arial MT"/>
                <a:cs typeface="Arial MT"/>
              </a:rPr>
              <a:t>–</a:t>
            </a:r>
            <a:endParaRPr lang="en-IN" dirty="0">
              <a:latin typeface="Arial MT"/>
              <a:cs typeface="Arial MT"/>
            </a:endParaRPr>
          </a:p>
          <a:p>
            <a:pPr marL="533400" lvl="1" indent="-184785">
              <a:lnSpc>
                <a:spcPct val="100000"/>
              </a:lnSpc>
              <a:spcBef>
                <a:spcPts val="190"/>
              </a:spcBef>
              <a:buChar char="•"/>
              <a:tabLst>
                <a:tab pos="534035" algn="l"/>
              </a:tabLst>
            </a:pPr>
            <a:r>
              <a:rPr lang="en-IN" dirty="0">
                <a:solidFill>
                  <a:srgbClr val="333333"/>
                </a:solidFill>
                <a:latin typeface="Arial MT"/>
                <a:cs typeface="Arial MT"/>
              </a:rPr>
              <a:t>Contestant</a:t>
            </a:r>
            <a:r>
              <a:rPr lang="en-IN" spc="-30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IN" dirty="0">
                <a:solidFill>
                  <a:srgbClr val="333333"/>
                </a:solidFill>
                <a:latin typeface="Arial MT"/>
                <a:cs typeface="Arial MT"/>
              </a:rPr>
              <a:t>4</a:t>
            </a:r>
            <a:r>
              <a:rPr lang="en-IN" spc="-40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IN" dirty="0">
                <a:solidFill>
                  <a:srgbClr val="333333"/>
                </a:solidFill>
                <a:latin typeface="Arial MT"/>
                <a:cs typeface="Arial MT"/>
              </a:rPr>
              <a:t>–</a:t>
            </a:r>
            <a:endParaRPr lang="en-IN" dirty="0">
              <a:latin typeface="Arial MT"/>
              <a:cs typeface="Arial MT"/>
            </a:endParaRPr>
          </a:p>
          <a:p>
            <a:pPr marL="533400" lvl="1" indent="-184785">
              <a:lnSpc>
                <a:spcPct val="100000"/>
              </a:lnSpc>
              <a:spcBef>
                <a:spcPts val="190"/>
              </a:spcBef>
              <a:buChar char="•"/>
              <a:tabLst>
                <a:tab pos="534035" algn="l"/>
              </a:tabLst>
            </a:pPr>
            <a:r>
              <a:rPr lang="en-IN" dirty="0">
                <a:solidFill>
                  <a:srgbClr val="333333"/>
                </a:solidFill>
                <a:latin typeface="Arial MT"/>
                <a:cs typeface="Arial MT"/>
              </a:rPr>
              <a:t>Contestant</a:t>
            </a:r>
            <a:r>
              <a:rPr lang="en-IN" spc="-30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IN" dirty="0">
                <a:solidFill>
                  <a:srgbClr val="333333"/>
                </a:solidFill>
                <a:latin typeface="Arial MT"/>
                <a:cs typeface="Arial MT"/>
              </a:rPr>
              <a:t>5</a:t>
            </a:r>
            <a:r>
              <a:rPr lang="en-IN" spc="-35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IN" dirty="0">
                <a:solidFill>
                  <a:srgbClr val="333333"/>
                </a:solidFill>
                <a:latin typeface="Arial MT"/>
                <a:cs typeface="Arial MT"/>
              </a:rPr>
              <a:t>–</a:t>
            </a:r>
            <a:endParaRPr lang="en-IN" dirty="0">
              <a:latin typeface="Arial MT"/>
              <a:cs typeface="Arial MT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16DE4F2-25E8-DA7C-6AE7-AF7F0D559AAF}"/>
              </a:ext>
            </a:extLst>
          </p:cNvPr>
          <p:cNvSpPr txBox="1"/>
          <p:nvPr/>
        </p:nvSpPr>
        <p:spPr>
          <a:xfrm>
            <a:off x="176981" y="6077571"/>
            <a:ext cx="37100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600" b="1" dirty="0">
                <a:solidFill>
                  <a:srgbClr val="004165"/>
                </a:solidFill>
                <a:latin typeface="Gotham" panose="02000504050000020004" pitchFamily="2" charset="0"/>
              </a:rPr>
              <a:t>DISTRICT 98</a:t>
            </a:r>
          </a:p>
          <a:p>
            <a:pPr algn="ctr"/>
            <a:r>
              <a:rPr lang="en-IN" sz="1600" b="1" dirty="0">
                <a:solidFill>
                  <a:srgbClr val="004165"/>
                </a:solidFill>
                <a:latin typeface="Gotham" panose="02000504050000020004" pitchFamily="2" charset="0"/>
              </a:rPr>
              <a:t>#celebrating10yearsofsuccessfulyou</a:t>
            </a:r>
          </a:p>
        </p:txBody>
      </p:sp>
    </p:spTree>
    <p:extLst>
      <p:ext uri="{BB962C8B-B14F-4D97-AF65-F5344CB8AC3E}">
        <p14:creationId xmlns:p14="http://schemas.microsoft.com/office/powerpoint/2010/main" val="37584485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599</TotalTime>
  <Words>1331</Words>
  <Application>Microsoft Office PowerPoint</Application>
  <PresentationFormat>Widescreen</PresentationFormat>
  <Paragraphs>155</Paragraphs>
  <Slides>15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4" baseType="lpstr">
      <vt:lpstr>Aptos</vt:lpstr>
      <vt:lpstr>Aptos Display</vt:lpstr>
      <vt:lpstr>Arial</vt:lpstr>
      <vt:lpstr>Arial MT</vt:lpstr>
      <vt:lpstr>Calibri</vt:lpstr>
      <vt:lpstr>Courier New</vt:lpstr>
      <vt:lpstr>Gotham</vt:lpstr>
      <vt:lpstr>Wingdings</vt:lpstr>
      <vt:lpstr>Office Theme</vt:lpstr>
      <vt:lpstr>PowerPoint Presentation</vt:lpstr>
      <vt:lpstr>Humorous Speech Contest</vt:lpstr>
      <vt:lpstr>Contestant Eligibility</vt:lpstr>
      <vt:lpstr>Contestant Eligibility</vt:lpstr>
      <vt:lpstr>Contestant Ineligibility</vt:lpstr>
      <vt:lpstr>Humorous Speech Contest</vt:lpstr>
      <vt:lpstr>Humorous Speech Contest</vt:lpstr>
      <vt:lpstr>Humorous Speech Contest</vt:lpstr>
      <vt:lpstr>Humorous Speech Contest</vt:lpstr>
      <vt:lpstr>Technical Failure</vt:lpstr>
      <vt:lpstr>Protests</vt:lpstr>
      <vt:lpstr>Protests</vt:lpstr>
      <vt:lpstr>Humorous Speech Contest</vt:lpstr>
      <vt:lpstr>Humorous Speech Contest</vt:lpstr>
      <vt:lpstr>Humorous Speech Contest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Akshay Singh</dc:creator>
  <cp:lastModifiedBy>Sharmin Italiya</cp:lastModifiedBy>
  <cp:revision>29</cp:revision>
  <dcterms:created xsi:type="dcterms:W3CDTF">2024-06-17T17:05:05Z</dcterms:created>
  <dcterms:modified xsi:type="dcterms:W3CDTF">2025-08-03T02:18:52Z</dcterms:modified>
</cp:coreProperties>
</file>